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79B47-94B8-F19B-3538-E937ACC86C66}" v="607" dt="2022-09-04T20:42:33.049"/>
    <p1510:client id="{45DA69D3-8171-3B7A-983F-149522747D33}" v="5" dt="2022-09-05T17:35:54.027"/>
    <p1510:client id="{5ACA7EC7-D209-44D3-A6D1-27F1A7B6D102}" v="31" dt="2022-09-05T11:32:45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 Papali" userId="S::nikipapali@haybrookcollege.co.uk::64a5b94a-5d86-475d-a114-c74452e7de88" providerId="AD" clId="Web-{5ACA7EC7-D209-44D3-A6D1-27F1A7B6D102}"/>
    <pc:docChg chg="modSld addMainMaster delMainMaster">
      <pc:chgData name="Niki Papali" userId="S::nikipapali@haybrookcollege.co.uk::64a5b94a-5d86-475d-a114-c74452e7de88" providerId="AD" clId="Web-{5ACA7EC7-D209-44D3-A6D1-27F1A7B6D102}" dt="2022-09-05T11:35:34.998" v="32"/>
      <pc:docMkLst>
        <pc:docMk/>
      </pc:docMkLst>
      <pc:sldChg chg="addSp delSp modSp mod modClrScheme delDesignElem chgLayout">
        <pc:chgData name="Niki Papali" userId="S::nikipapali@haybrookcollege.co.uk::64a5b94a-5d86-475d-a114-c74452e7de88" providerId="AD" clId="Web-{5ACA7EC7-D209-44D3-A6D1-27F1A7B6D102}" dt="2022-09-05T11:31:11.211" v="14" actId="20577"/>
        <pc:sldMkLst>
          <pc:docMk/>
          <pc:sldMk cId="3601082625" sldId="256"/>
        </pc:sldMkLst>
        <pc:spChg chg="mod ord">
          <ac:chgData name="Niki Papali" userId="S::nikipapali@haybrookcollege.co.uk::64a5b94a-5d86-475d-a114-c74452e7de88" providerId="AD" clId="Web-{5ACA7EC7-D209-44D3-A6D1-27F1A7B6D102}" dt="2022-09-05T11:30:16.241" v="1"/>
          <ac:spMkLst>
            <pc:docMk/>
            <pc:sldMk cId="3601082625" sldId="256"/>
            <ac:spMk id="2" creationId="{00000000-0000-0000-0000-000000000000}"/>
          </ac:spMkLst>
        </pc:spChg>
        <pc:spChg chg="mod ord">
          <ac:chgData name="Niki Papali" userId="S::nikipapali@haybrookcollege.co.uk::64a5b94a-5d86-475d-a114-c74452e7de88" providerId="AD" clId="Web-{5ACA7EC7-D209-44D3-A6D1-27F1A7B6D102}" dt="2022-09-05T11:31:11.211" v="14" actId="20577"/>
          <ac:spMkLst>
            <pc:docMk/>
            <pc:sldMk cId="3601082625" sldId="256"/>
            <ac:spMk id="3" creationId="{00000000-0000-0000-0000-000000000000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601082625" sldId="256"/>
            <ac:spMk id="9" creationId="{310B1DD0-264A-47E3-A16A-C87AFA51E68A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0:16.241" v="1"/>
          <ac:spMkLst>
            <pc:docMk/>
            <pc:sldMk cId="3601082625" sldId="256"/>
            <ac:spMk id="10" creationId="{FE409147-9C8A-4E37-878B-8EA26E28272F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601082625" sldId="256"/>
            <ac:spMk id="11" creationId="{69C1BB7B-F21E-41A2-B30C-D8507B960282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601082625" sldId="256"/>
            <ac:spMk id="13" creationId="{DF6D7DDE-F8A1-4105-9729-F9EB5F81A360}"/>
          </ac:spMkLst>
        </pc:spChg>
        <pc:picChg chg="mod">
          <ac:chgData name="Niki Papali" userId="S::nikipapali@haybrookcollege.co.uk::64a5b94a-5d86-475d-a114-c74452e7de88" providerId="AD" clId="Web-{5ACA7EC7-D209-44D3-A6D1-27F1A7B6D102}" dt="2022-09-05T11:30:16.241" v="1"/>
          <ac:picMkLst>
            <pc:docMk/>
            <pc:sldMk cId="3601082625" sldId="256"/>
            <ac:picMk id="5" creationId="{9DE3C913-C835-EC8A-813D-C2F5E93E2A11}"/>
          </ac:picMkLst>
        </pc:picChg>
      </pc:sldChg>
      <pc:sldChg chg="delSp modSp mod modClrScheme delDesignElem chgLayout">
        <pc:chgData name="Niki Papali" userId="S::nikipapali@haybrookcollege.co.uk::64a5b94a-5d86-475d-a114-c74452e7de88" providerId="AD" clId="Web-{5ACA7EC7-D209-44D3-A6D1-27F1A7B6D102}" dt="2022-09-05T11:31:45.446" v="23" actId="20577"/>
        <pc:sldMkLst>
          <pc:docMk/>
          <pc:sldMk cId="2262462961" sldId="257"/>
        </pc:sldMkLst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262462961" sldId="257"/>
            <ac:spMk id="9" creationId="{AA6EC888-B85F-410F-B430-06583E94BEEC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262462961" sldId="257"/>
            <ac:spMk id="11" creationId="{85156DEE-4362-47C8-8340-B060F976EA38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262462961" sldId="257"/>
            <ac:spMk id="13" creationId="{F0AEA2AD-111E-4E72-80B8-21CD82BDDF2A}"/>
          </ac:spMkLst>
        </pc:spChg>
        <pc:spChg chg="mod">
          <ac:chgData name="Niki Papali" userId="S::nikipapali@haybrookcollege.co.uk::64a5b94a-5d86-475d-a114-c74452e7de88" providerId="AD" clId="Web-{5ACA7EC7-D209-44D3-A6D1-27F1A7B6D102}" dt="2022-09-05T11:31:45.446" v="23" actId="20577"/>
          <ac:spMkLst>
            <pc:docMk/>
            <pc:sldMk cId="2262462961" sldId="257"/>
            <ac:spMk id="14" creationId="{A0B583CC-88C1-0867-C221-A6BDFD9487BA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262462961" sldId="257"/>
            <ac:spMk id="15" creationId="{E73A70C5-69E2-4394-9377-2B9284BD44DE}"/>
          </ac:spMkLst>
        </pc:spChg>
        <pc:spChg chg="mod">
          <ac:chgData name="Niki Papali" userId="S::nikipapali@haybrookcollege.co.uk::64a5b94a-5d86-475d-a114-c74452e7de88" providerId="AD" clId="Web-{5ACA7EC7-D209-44D3-A6D1-27F1A7B6D102}" dt="2022-09-05T11:31:23.258" v="21" actId="14100"/>
          <ac:spMkLst>
            <pc:docMk/>
            <pc:sldMk cId="2262462961" sldId="257"/>
            <ac:spMk id="16" creationId="{2205B099-3E87-FF7C-94BE-CF041443133B}"/>
          </ac:spMkLst>
        </pc:spChg>
      </pc:sldChg>
      <pc:sldChg chg="delSp modSp mod modClrScheme delDesignElem chgLayout">
        <pc:chgData name="Niki Papali" userId="S::nikipapali@haybrookcollege.co.uk::64a5b94a-5d86-475d-a114-c74452e7de88" providerId="AD" clId="Web-{5ACA7EC7-D209-44D3-A6D1-27F1A7B6D102}" dt="2022-09-05T11:35:34.998" v="32"/>
        <pc:sldMkLst>
          <pc:docMk/>
          <pc:sldMk cId="3969668529" sldId="258"/>
        </pc:sldMkLst>
        <pc:spChg chg="mod ord">
          <ac:chgData name="Niki Papali" userId="S::nikipapali@haybrookcollege.co.uk::64a5b94a-5d86-475d-a114-c74452e7de88" providerId="AD" clId="Web-{5ACA7EC7-D209-44D3-A6D1-27F1A7B6D102}" dt="2022-09-05T11:35:34.998" v="32"/>
          <ac:spMkLst>
            <pc:docMk/>
            <pc:sldMk cId="3969668529" sldId="258"/>
            <ac:spMk id="2" creationId="{4C39DBCD-8A2A-4263-9506-F481CC47517A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969668529" sldId="258"/>
            <ac:spMk id="11" creationId="{88D28697-83F7-4C09-A9B2-6CAA58855626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969668529" sldId="258"/>
            <ac:spMk id="12" creationId="{BC46CD03-D076-40A3-9AA4-2B7BB288B160}"/>
          </ac:spMkLst>
        </pc:spChg>
        <pc:graphicFrameChg chg="mod modGraphic">
          <ac:chgData name="Niki Papali" userId="S::nikipapali@haybrookcollege.co.uk::64a5b94a-5d86-475d-a114-c74452e7de88" providerId="AD" clId="Web-{5ACA7EC7-D209-44D3-A6D1-27F1A7B6D102}" dt="2022-09-05T11:35:34.998" v="32"/>
          <ac:graphicFrameMkLst>
            <pc:docMk/>
            <pc:sldMk cId="3969668529" sldId="258"/>
            <ac:graphicFrameMk id="4" creationId="{0056BD2E-5EEF-8DA1-C901-24675F41AE75}"/>
          </ac:graphicFrameMkLst>
        </pc:graphicFrameChg>
      </pc:sldChg>
      <pc:sldChg chg="modSp mod modClrScheme chgLayout">
        <pc:chgData name="Niki Papali" userId="S::nikipapali@haybrookcollege.co.uk::64a5b94a-5d86-475d-a114-c74452e7de88" providerId="AD" clId="Web-{5ACA7EC7-D209-44D3-A6D1-27F1A7B6D102}" dt="2022-09-05T11:32:05.056" v="25" actId="1076"/>
        <pc:sldMkLst>
          <pc:docMk/>
          <pc:sldMk cId="3016237375" sldId="259"/>
        </pc:sldMkLst>
        <pc:spChg chg="mod ord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3016237375" sldId="259"/>
            <ac:spMk id="2" creationId="{B278D876-9302-0756-2C18-9513EF5CDBC4}"/>
          </ac:spMkLst>
        </pc:spChg>
        <pc:picChg chg="mod">
          <ac:chgData name="Niki Papali" userId="S::nikipapali@haybrookcollege.co.uk::64a5b94a-5d86-475d-a114-c74452e7de88" providerId="AD" clId="Web-{5ACA7EC7-D209-44D3-A6D1-27F1A7B6D102}" dt="2022-09-05T11:32:05.056" v="25" actId="1076"/>
          <ac:picMkLst>
            <pc:docMk/>
            <pc:sldMk cId="3016237375" sldId="259"/>
            <ac:picMk id="7" creationId="{9E0D7275-BF8F-D990-2F30-66B687DFE287}"/>
          </ac:picMkLst>
        </pc:picChg>
      </pc:sldChg>
      <pc:sldChg chg="addSp delSp modSp mod setBg modClrScheme chgLayout">
        <pc:chgData name="Niki Papali" userId="S::nikipapali@haybrookcollege.co.uk::64a5b94a-5d86-475d-a114-c74452e7de88" providerId="AD" clId="Web-{5ACA7EC7-D209-44D3-A6D1-27F1A7B6D102}" dt="2022-09-05T11:32:27.244" v="29"/>
        <pc:sldMkLst>
          <pc:docMk/>
          <pc:sldMk cId="4138055379" sldId="261"/>
        </pc:sldMkLst>
        <pc:spChg chg="mod ord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2" creationId="{FC2E109B-572C-6A5B-1430-A0F8107E1C81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11" creationId="{F72DC8D9-B960-4183-9246-80191C6198A9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13" creationId="{00200956-C0CF-4C76-8669-595F74CA6EED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15" creationId="{92D51D8E-C8CE-4AC7-AA2C-4774D752CCCB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17" creationId="{CA7CEF9D-7304-4180-B353-72A479A01194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19" creationId="{9FC082AC-0C8E-41C1-9807-D99CAF05F54E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21" creationId="{FB89C6A0-B2B5-4101-8272-9072A6B3A328}"/>
          </ac:spMkLst>
        </pc:spChg>
        <pc:spChg chg="add del">
          <ac:chgData name="Niki Papali" userId="S::nikipapali@haybrookcollege.co.uk::64a5b94a-5d86-475d-a114-c74452e7de88" providerId="AD" clId="Web-{5ACA7EC7-D209-44D3-A6D1-27F1A7B6D102}" dt="2022-09-05T11:32:27.244" v="29"/>
          <ac:spMkLst>
            <pc:docMk/>
            <pc:sldMk cId="4138055379" sldId="261"/>
            <ac:spMk id="23" creationId="{DB39412F-108C-470D-AC56-C118E98B2741}"/>
          </ac:spMkLst>
        </pc:spChg>
        <pc:picChg chg="mod ord">
          <ac:chgData name="Niki Papali" userId="S::nikipapali@haybrookcollege.co.uk::64a5b94a-5d86-475d-a114-c74452e7de88" providerId="AD" clId="Web-{5ACA7EC7-D209-44D3-A6D1-27F1A7B6D102}" dt="2022-09-05T11:32:27.244" v="29"/>
          <ac:picMkLst>
            <pc:docMk/>
            <pc:sldMk cId="4138055379" sldId="261"/>
            <ac:picMk id="4" creationId="{06AB7686-3FB3-28B2-595C-8E1A7C75A604}"/>
          </ac:picMkLst>
        </pc:picChg>
        <pc:picChg chg="mod ord">
          <ac:chgData name="Niki Papali" userId="S::nikipapali@haybrookcollege.co.uk::64a5b94a-5d86-475d-a114-c74452e7de88" providerId="AD" clId="Web-{5ACA7EC7-D209-44D3-A6D1-27F1A7B6D102}" dt="2022-09-05T11:32:27.244" v="29"/>
          <ac:picMkLst>
            <pc:docMk/>
            <pc:sldMk cId="4138055379" sldId="261"/>
            <ac:picMk id="5" creationId="{D66D4E91-3040-B687-6CEA-773CA912C2C3}"/>
          </ac:picMkLst>
        </pc:picChg>
        <pc:picChg chg="mod">
          <ac:chgData name="Niki Papali" userId="S::nikipapali@haybrookcollege.co.uk::64a5b94a-5d86-475d-a114-c74452e7de88" providerId="AD" clId="Web-{5ACA7EC7-D209-44D3-A6D1-27F1A7B6D102}" dt="2022-09-05T11:32:27.244" v="29"/>
          <ac:picMkLst>
            <pc:docMk/>
            <pc:sldMk cId="4138055379" sldId="261"/>
            <ac:picMk id="6" creationId="{D9E98BDF-0067-F10F-114F-0326F8BD8524}"/>
          </ac:picMkLst>
        </pc:picChg>
      </pc:sldChg>
      <pc:sldChg chg="addSp delSp modSp mod setBg modClrScheme setClrOvrMap delDesignElem chgLayout">
        <pc:chgData name="Niki Papali" userId="S::nikipapali@haybrookcollege.co.uk::64a5b94a-5d86-475d-a114-c74452e7de88" providerId="AD" clId="Web-{5ACA7EC7-D209-44D3-A6D1-27F1A7B6D102}" dt="2022-09-05T11:32:14.041" v="27"/>
        <pc:sldMkLst>
          <pc:docMk/>
          <pc:sldMk cId="2514152398" sldId="262"/>
        </pc:sldMkLst>
        <pc:spChg chg="mod ord">
          <ac:chgData name="Niki Papali" userId="S::nikipapali@haybrookcollege.co.uk::64a5b94a-5d86-475d-a114-c74452e7de88" providerId="AD" clId="Web-{5ACA7EC7-D209-44D3-A6D1-27F1A7B6D102}" dt="2022-09-05T11:32:14.041" v="27"/>
          <ac:spMkLst>
            <pc:docMk/>
            <pc:sldMk cId="2514152398" sldId="262"/>
            <ac:spMk id="2" creationId="{5C7FB57A-34DD-DB91-D82D-776A417A481E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14.041" v="27"/>
          <ac:spMkLst>
            <pc:docMk/>
            <pc:sldMk cId="2514152398" sldId="262"/>
            <ac:spMk id="6" creationId="{5F9F5EB8-AB42-47FD-8F4A-176C0A4B1B0A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14.041" v="27"/>
          <ac:spMkLst>
            <pc:docMk/>
            <pc:sldMk cId="2514152398" sldId="262"/>
            <ac:spMk id="7" creationId="{F9060CEE-D73E-44ED-A407-C828C9E4D942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14.041" v="27"/>
          <ac:spMkLst>
            <pc:docMk/>
            <pc:sldMk cId="2514152398" sldId="262"/>
            <ac:spMk id="8" creationId="{AF0B544C-FD6C-42D8-B6B7-DDF7E60D035D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14.041" v="27"/>
          <ac:spMkLst>
            <pc:docMk/>
            <pc:sldMk cId="2514152398" sldId="262"/>
            <ac:spMk id="11" creationId="{C67564D6-576C-45C9-B7EA-F7701B149F73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514152398" sldId="262"/>
            <ac:spMk id="13" creationId="{CB73C468-D875-4A8E-A540-E43BF8232DD4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514152398" sldId="262"/>
            <ac:spMk id="15" creationId="{B4734F2F-19FC-4D35-9BDE-5CEAD57D9B55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2514152398" sldId="262"/>
            <ac:spMk id="17" creationId="{D97A8A26-FD96-4968-A34A-727382AC7E46}"/>
          </ac:spMkLst>
        </pc:spChg>
        <pc:grpChg chg="del">
          <ac:chgData name="Niki Papali" userId="S::nikipapali@haybrookcollege.co.uk::64a5b94a-5d86-475d-a114-c74452e7de88" providerId="AD" clId="Web-{5ACA7EC7-D209-44D3-A6D1-27F1A7B6D102}" dt="2022-09-05T11:30:09.819" v="0"/>
          <ac:grpSpMkLst>
            <pc:docMk/>
            <pc:sldMk cId="2514152398" sldId="262"/>
            <ac:grpSpMk id="9" creationId="{449BC34D-9C23-4D6D-8213-1F471AF85B3F}"/>
          </ac:grpSpMkLst>
        </pc:grpChg>
        <pc:picChg chg="mod ord">
          <ac:chgData name="Niki Papali" userId="S::nikipapali@haybrookcollege.co.uk::64a5b94a-5d86-475d-a114-c74452e7de88" providerId="AD" clId="Web-{5ACA7EC7-D209-44D3-A6D1-27F1A7B6D102}" dt="2022-09-05T11:32:14.041" v="27"/>
          <ac:picMkLst>
            <pc:docMk/>
            <pc:sldMk cId="2514152398" sldId="262"/>
            <ac:picMk id="4" creationId="{BA979A79-1093-EEF2-BA4E-96A7ABA7B80C}"/>
          </ac:picMkLst>
        </pc:picChg>
      </pc:sldChg>
      <pc:sldChg chg="addSp modSp mod setBg modClrScheme setClrOvrMap chgLayout">
        <pc:chgData name="Niki Papali" userId="S::nikipapali@haybrookcollege.co.uk::64a5b94a-5d86-475d-a114-c74452e7de88" providerId="AD" clId="Web-{5ACA7EC7-D209-44D3-A6D1-27F1A7B6D102}" dt="2022-09-05T11:32:37.619" v="30"/>
        <pc:sldMkLst>
          <pc:docMk/>
          <pc:sldMk cId="1755593566" sldId="263"/>
        </pc:sldMkLst>
        <pc:spChg chg="mod ord">
          <ac:chgData name="Niki Papali" userId="S::nikipapali@haybrookcollege.co.uk::64a5b94a-5d86-475d-a114-c74452e7de88" providerId="AD" clId="Web-{5ACA7EC7-D209-44D3-A6D1-27F1A7B6D102}" dt="2022-09-05T11:32:37.619" v="30"/>
          <ac:spMkLst>
            <pc:docMk/>
            <pc:sldMk cId="1755593566" sldId="263"/>
            <ac:spMk id="2" creationId="{E532AD13-D7CE-312F-8018-EF9C7D4FF3D8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37.619" v="30"/>
          <ac:spMkLst>
            <pc:docMk/>
            <pc:sldMk cId="1755593566" sldId="263"/>
            <ac:spMk id="10" creationId="{903EC245-C9B2-41DB-AC99-41DB7FC148D7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37.619" v="30"/>
          <ac:spMkLst>
            <pc:docMk/>
            <pc:sldMk cId="1755593566" sldId="263"/>
            <ac:spMk id="12" creationId="{DD006CB6-41D0-433B-A9A4-C3C0695FD141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2:37.619" v="30"/>
          <ac:spMkLst>
            <pc:docMk/>
            <pc:sldMk cId="1755593566" sldId="263"/>
            <ac:spMk id="14" creationId="{6B085380-27CE-4E71-AA77-81E6A0399166}"/>
          </ac:spMkLst>
        </pc:spChg>
        <pc:graphicFrameChg chg="mod ord modGraphic">
          <ac:chgData name="Niki Papali" userId="S::nikipapali@haybrookcollege.co.uk::64a5b94a-5d86-475d-a114-c74452e7de88" providerId="AD" clId="Web-{5ACA7EC7-D209-44D3-A6D1-27F1A7B6D102}" dt="2022-09-05T11:32:37.619" v="30"/>
          <ac:graphicFrameMkLst>
            <pc:docMk/>
            <pc:sldMk cId="1755593566" sldId="263"/>
            <ac:graphicFrameMk id="5" creationId="{94E3D816-E2E7-067D-F3DC-19783A95A2E8}"/>
          </ac:graphicFrameMkLst>
        </pc:graphicFrameChg>
      </pc:sldChg>
      <pc:sldChg chg="delSp modSp mod modClrScheme delDesignElem chgLayout">
        <pc:chgData name="Niki Papali" userId="S::nikipapali@haybrookcollege.co.uk::64a5b94a-5d86-475d-a114-c74452e7de88" providerId="AD" clId="Web-{5ACA7EC7-D209-44D3-A6D1-27F1A7B6D102}" dt="2022-09-05T11:32:45.729" v="31" actId="1076"/>
        <pc:sldMkLst>
          <pc:docMk/>
          <pc:sldMk cId="4230104091" sldId="264"/>
        </pc:sldMkLst>
        <pc:spChg chg="mod ord">
          <ac:chgData name="Niki Papali" userId="S::nikipapali@haybrookcollege.co.uk::64a5b94a-5d86-475d-a114-c74452e7de88" providerId="AD" clId="Web-{5ACA7EC7-D209-44D3-A6D1-27F1A7B6D102}" dt="2022-09-05T11:30:48.445" v="4" actId="1076"/>
          <ac:spMkLst>
            <pc:docMk/>
            <pc:sldMk cId="4230104091" sldId="264"/>
            <ac:spMk id="2" creationId="{E5E35691-B109-481E-F3E8-C33AD74210C0}"/>
          </ac:spMkLst>
        </pc:spChg>
        <pc:spChg chg="mod ord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4230104091" sldId="264"/>
            <ac:spMk id="8" creationId="{AC4C12F9-B700-854A-BC9A-FD5FB7A8553C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4230104091" sldId="264"/>
            <ac:spMk id="11" creationId="{1D868099-6145-4BC0-A5EA-74BEF1776BA9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4230104091" sldId="264"/>
            <ac:spMk id="13" creationId="{CC1026F7-DECB-49B4-A565-518BBA445471}"/>
          </ac:spMkLst>
        </pc:spChg>
        <pc:picChg chg="mod">
          <ac:chgData name="Niki Papali" userId="S::nikipapali@haybrookcollege.co.uk::64a5b94a-5d86-475d-a114-c74452e7de88" providerId="AD" clId="Web-{5ACA7EC7-D209-44D3-A6D1-27F1A7B6D102}" dt="2022-09-05T11:32:45.729" v="31" actId="1076"/>
          <ac:picMkLst>
            <pc:docMk/>
            <pc:sldMk cId="4230104091" sldId="264"/>
            <ac:picMk id="4" creationId="{12D1F884-4AE7-04D5-1E14-4E2A26EF2AAB}"/>
          </ac:picMkLst>
        </pc:picChg>
      </pc:sldChg>
      <pc:sldChg chg="addSp delSp modSp mod setBg modClrScheme setClrOvrMap delDesignElem chgLayout">
        <pc:chgData name="Niki Papali" userId="S::nikipapali@haybrookcollege.co.uk::64a5b94a-5d86-475d-a114-c74452e7de88" providerId="AD" clId="Web-{5ACA7EC7-D209-44D3-A6D1-27F1A7B6D102}" dt="2022-09-05T11:30:55.414" v="6"/>
        <pc:sldMkLst>
          <pc:docMk/>
          <pc:sldMk cId="1568060667" sldId="265"/>
        </pc:sldMkLst>
        <pc:spChg chg="mod ord">
          <ac:chgData name="Niki Papali" userId="S::nikipapali@haybrookcollege.co.uk::64a5b94a-5d86-475d-a114-c74452e7de88" providerId="AD" clId="Web-{5ACA7EC7-D209-44D3-A6D1-27F1A7B6D102}" dt="2022-09-05T11:30:55.414" v="6"/>
          <ac:spMkLst>
            <pc:docMk/>
            <pc:sldMk cId="1568060667" sldId="265"/>
            <ac:spMk id="2" creationId="{777F3597-10C7-8E82-7C9F-7F5416E9746C}"/>
          </ac:spMkLst>
        </pc:spChg>
        <pc:spChg chg="mod ord">
          <ac:chgData name="Niki Papali" userId="S::nikipapali@haybrookcollege.co.uk::64a5b94a-5d86-475d-a114-c74452e7de88" providerId="AD" clId="Web-{5ACA7EC7-D209-44D3-A6D1-27F1A7B6D102}" dt="2022-09-05T11:30:55.414" v="6"/>
          <ac:spMkLst>
            <pc:docMk/>
            <pc:sldMk cId="1568060667" sldId="265"/>
            <ac:spMk id="3" creationId="{5BF629E2-A97E-8556-B0EE-A68D754FA82A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0:55.414" v="6"/>
          <ac:spMkLst>
            <pc:docMk/>
            <pc:sldMk cId="1568060667" sldId="265"/>
            <ac:spMk id="5" creationId="{CB972422-B794-4FA8-BCC6-BAF6938A1B53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0:55.414" v="6"/>
          <ac:spMkLst>
            <pc:docMk/>
            <pc:sldMk cId="1568060667" sldId="265"/>
            <ac:spMk id="6" creationId="{89DE9E2B-5611-49C8-862E-AD4D43A8AA6D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1568060667" sldId="265"/>
            <ac:spMk id="8" creationId="{3362DFFC-4DCC-48EE-B781-94D04B95F1E8}"/>
          </ac:spMkLst>
        </pc:spChg>
        <pc:spChg chg="del">
          <ac:chgData name="Niki Papali" userId="S::nikipapali@haybrookcollege.co.uk::64a5b94a-5d86-475d-a114-c74452e7de88" providerId="AD" clId="Web-{5ACA7EC7-D209-44D3-A6D1-27F1A7B6D102}" dt="2022-09-05T11:30:09.819" v="0"/>
          <ac:spMkLst>
            <pc:docMk/>
            <pc:sldMk cId="1568060667" sldId="265"/>
            <ac:spMk id="10" creationId="{18B8B265-E68C-4B64-9238-781F0102C57B}"/>
          </ac:spMkLst>
        </pc:spChg>
        <pc:spChg chg="add">
          <ac:chgData name="Niki Papali" userId="S::nikipapali@haybrookcollege.co.uk::64a5b94a-5d86-475d-a114-c74452e7de88" providerId="AD" clId="Web-{5ACA7EC7-D209-44D3-A6D1-27F1A7B6D102}" dt="2022-09-05T11:30:55.414" v="6"/>
          <ac:spMkLst>
            <pc:docMk/>
            <pc:sldMk cId="1568060667" sldId="265"/>
            <ac:spMk id="14" creationId="{519C7155-1644-4C60-B0B5-32B1800D6044}"/>
          </ac:spMkLst>
        </pc:spChg>
        <pc:cxnChg chg="add">
          <ac:chgData name="Niki Papali" userId="S::nikipapali@haybrookcollege.co.uk::64a5b94a-5d86-475d-a114-c74452e7de88" providerId="AD" clId="Web-{5ACA7EC7-D209-44D3-A6D1-27F1A7B6D102}" dt="2022-09-05T11:30:55.414" v="6"/>
          <ac:cxnSpMkLst>
            <pc:docMk/>
            <pc:sldMk cId="1568060667" sldId="265"/>
            <ac:cxnSpMk id="12" creationId="{5296EC4F-8732-481B-94CB-C98E4EF297FF}"/>
          </ac:cxnSpMkLst>
        </pc:cxnChg>
      </pc:sldChg>
      <pc:sldMasterChg chg="del delSldLayout">
        <pc:chgData name="Niki Papali" userId="S::nikipapali@haybrookcollege.co.uk::64a5b94a-5d86-475d-a114-c74452e7de88" providerId="AD" clId="Web-{5ACA7EC7-D209-44D3-A6D1-27F1A7B6D102}" dt="2022-09-05T11:30:09.819" v="0"/>
        <pc:sldMasterMkLst>
          <pc:docMk/>
          <pc:sldMasterMk cId="0" sldId="2147483648"/>
        </pc:sldMasterMkLst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addSldLayout modSldLayout">
        <pc:chgData name="Niki Papali" userId="S::nikipapali@haybrookcollege.co.uk::64a5b94a-5d86-475d-a114-c74452e7de88" providerId="AD" clId="Web-{5ACA7EC7-D209-44D3-A6D1-27F1A7B6D102}" dt="2022-09-05T11:30:09.819" v="0"/>
        <pc:sldMasterMkLst>
          <pc:docMk/>
          <pc:sldMasterMk cId="3830434284" sldId="2147483660"/>
        </pc:sldMasterMkLst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3124279621" sldId="2147483661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20389126" sldId="2147483662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2240222084" sldId="2147483663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1232592362" sldId="2147483664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1135729500" sldId="2147483665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3978089220" sldId="2147483666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3416230838" sldId="2147483667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2718110310" sldId="2147483668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2227519979" sldId="2147483669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3166152301" sldId="2147483670"/>
          </pc:sldLayoutMkLst>
        </pc:sldLayoutChg>
        <pc:sldLayoutChg chg="add mod replId">
          <pc:chgData name="Niki Papali" userId="S::nikipapali@haybrookcollege.co.uk::64a5b94a-5d86-475d-a114-c74452e7de88" providerId="AD" clId="Web-{5ACA7EC7-D209-44D3-A6D1-27F1A7B6D102}" dt="2022-09-05T11:30:09.819" v="0"/>
          <pc:sldLayoutMkLst>
            <pc:docMk/>
            <pc:sldMasterMk cId="3830434284" sldId="2147483660"/>
            <pc:sldLayoutMk cId="2809897995" sldId="2147483671"/>
          </pc:sldLayoutMkLst>
        </pc:sldLayoutChg>
      </pc:sldMasterChg>
    </pc:docChg>
  </pc:docChgLst>
  <pc:docChgLst>
    <pc:chgData name="Niki Papali" userId="S::nikipapali@haybrookcollege.co.uk::64a5b94a-5d86-475d-a114-c74452e7de88" providerId="AD" clId="Web-{2EB79B47-94B8-F19B-3538-E937ACC86C66}"/>
    <pc:docChg chg="addSld delSld modSld">
      <pc:chgData name="Niki Papali" userId="S::nikipapali@haybrookcollege.co.uk::64a5b94a-5d86-475d-a114-c74452e7de88" providerId="AD" clId="Web-{2EB79B47-94B8-F19B-3538-E937ACC86C66}" dt="2022-09-04T20:42:33.049" v="612" actId="1076"/>
      <pc:docMkLst>
        <pc:docMk/>
      </pc:docMkLst>
      <pc:sldChg chg="addSp modSp mod setBg addAnim">
        <pc:chgData name="Niki Papali" userId="S::nikipapali@haybrookcollege.co.uk::64a5b94a-5d86-475d-a114-c74452e7de88" providerId="AD" clId="Web-{2EB79B47-94B8-F19B-3538-E937ACC86C66}" dt="2022-09-04T19:42:29.181" v="28"/>
        <pc:sldMkLst>
          <pc:docMk/>
          <pc:sldMk cId="3601082625" sldId="256"/>
        </pc:sldMkLst>
        <pc:spChg chg="mod">
          <ac:chgData name="Niki Papali" userId="S::nikipapali@haybrookcollege.co.uk::64a5b94a-5d86-475d-a114-c74452e7de88" providerId="AD" clId="Web-{2EB79B47-94B8-F19B-3538-E937ACC86C66}" dt="2022-09-04T19:42:29.181" v="26"/>
          <ac:spMkLst>
            <pc:docMk/>
            <pc:sldMk cId="3601082625" sldId="256"/>
            <ac:spMk id="2" creationId="{00000000-0000-0000-0000-000000000000}"/>
          </ac:spMkLst>
        </pc:spChg>
        <pc:spChg chg="mod">
          <ac:chgData name="Niki Papali" userId="S::nikipapali@haybrookcollege.co.uk::64a5b94a-5d86-475d-a114-c74452e7de88" providerId="AD" clId="Web-{2EB79B47-94B8-F19B-3538-E937ACC86C66}" dt="2022-09-04T19:42:29.181" v="26"/>
          <ac:spMkLst>
            <pc:docMk/>
            <pc:sldMk cId="3601082625" sldId="256"/>
            <ac:spMk id="3" creationId="{00000000-0000-0000-0000-000000000000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19:42:29.181" v="26"/>
          <ac:spMkLst>
            <pc:docMk/>
            <pc:sldMk cId="3601082625" sldId="256"/>
            <ac:spMk id="9" creationId="{310B1DD0-264A-47E3-A16A-C87AFA51E68A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19:42:29.181" v="26"/>
          <ac:spMkLst>
            <pc:docMk/>
            <pc:sldMk cId="3601082625" sldId="256"/>
            <ac:spMk id="11" creationId="{69C1BB7B-F21E-41A2-B30C-D8507B960282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19:42:29.181" v="26"/>
          <ac:spMkLst>
            <pc:docMk/>
            <pc:sldMk cId="3601082625" sldId="256"/>
            <ac:spMk id="13" creationId="{DF6D7DDE-F8A1-4105-9729-F9EB5F81A360}"/>
          </ac:spMkLst>
        </pc:spChg>
        <pc:picChg chg="add">
          <ac:chgData name="Niki Papali" userId="S::nikipapali@haybrookcollege.co.uk::64a5b94a-5d86-475d-a114-c74452e7de88" providerId="AD" clId="Web-{2EB79B47-94B8-F19B-3538-E937ACC86C66}" dt="2022-09-04T19:42:29.181" v="26"/>
          <ac:picMkLst>
            <pc:docMk/>
            <pc:sldMk cId="3601082625" sldId="256"/>
            <ac:picMk id="5" creationId="{9DE3C913-C835-EC8A-813D-C2F5E93E2A11}"/>
          </ac:picMkLst>
        </pc:picChg>
      </pc:sldChg>
      <pc:sldChg chg="addSp delSp modSp new mod setBg">
        <pc:chgData name="Niki Papali" userId="S::nikipapali@haybrookcollege.co.uk::64a5b94a-5d86-475d-a114-c74452e7de88" providerId="AD" clId="Web-{2EB79B47-94B8-F19B-3538-E937ACC86C66}" dt="2022-09-04T20:42:33.049" v="612" actId="1076"/>
        <pc:sldMkLst>
          <pc:docMk/>
          <pc:sldMk cId="2262462961" sldId="257"/>
        </pc:sldMkLst>
        <pc:spChg chg="del mod">
          <ac:chgData name="Niki Papali" userId="S::nikipapali@haybrookcollege.co.uk::64a5b94a-5d86-475d-a114-c74452e7de88" providerId="AD" clId="Web-{2EB79B47-94B8-F19B-3538-E937ACC86C66}" dt="2022-09-04T19:51:58.308" v="66"/>
          <ac:spMkLst>
            <pc:docMk/>
            <pc:sldMk cId="2262462961" sldId="257"/>
            <ac:spMk id="2" creationId="{CDE20D89-F4C3-07A2-13A4-331AD9DA8EF8}"/>
          </ac:spMkLst>
        </pc:spChg>
        <pc:spChg chg="del mod">
          <ac:chgData name="Niki Papali" userId="S::nikipapali@haybrookcollege.co.uk::64a5b94a-5d86-475d-a114-c74452e7de88" providerId="AD" clId="Web-{2EB79B47-94B8-F19B-3538-E937ACC86C66}" dt="2022-09-04T19:52:11.464" v="69"/>
          <ac:spMkLst>
            <pc:docMk/>
            <pc:sldMk cId="2262462961" sldId="257"/>
            <ac:spMk id="3" creationId="{A5703BDA-AA24-B331-4DFA-E5EC846428FE}"/>
          </ac:spMkLst>
        </pc:spChg>
        <pc:spChg chg="add del mod">
          <ac:chgData name="Niki Papali" userId="S::nikipapali@haybrookcollege.co.uk::64a5b94a-5d86-475d-a114-c74452e7de88" providerId="AD" clId="Web-{2EB79B47-94B8-F19B-3538-E937ACC86C66}" dt="2022-09-04T19:52:03.886" v="67"/>
          <ac:spMkLst>
            <pc:docMk/>
            <pc:sldMk cId="2262462961" sldId="257"/>
            <ac:spMk id="6" creationId="{325F6789-8F6B-E685-8FA7-FB419B94A637}"/>
          </ac:spMkLst>
        </pc:spChg>
        <pc:spChg chg="add del mod">
          <ac:chgData name="Niki Papali" userId="S::nikipapali@haybrookcollege.co.uk::64a5b94a-5d86-475d-a114-c74452e7de88" providerId="AD" clId="Web-{2EB79B47-94B8-F19B-3538-E937ACC86C66}" dt="2022-09-04T19:52:15.636" v="70"/>
          <ac:spMkLst>
            <pc:docMk/>
            <pc:sldMk cId="2262462961" sldId="257"/>
            <ac:spMk id="8" creationId="{F3675EEA-5B83-CC7F-852F-621292646E04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6:04.393" v="124"/>
          <ac:spMkLst>
            <pc:docMk/>
            <pc:sldMk cId="2262462961" sldId="257"/>
            <ac:spMk id="9" creationId="{AA6EC888-B85F-410F-B430-06583E94BEEC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3:24.029" v="77"/>
          <ac:spMkLst>
            <pc:docMk/>
            <pc:sldMk cId="2262462961" sldId="257"/>
            <ac:spMk id="10" creationId="{4F10474D-DCE1-B230-A7D0-ABC155E79A28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6:04.393" v="124"/>
          <ac:spMkLst>
            <pc:docMk/>
            <pc:sldMk cId="2262462961" sldId="257"/>
            <ac:spMk id="11" creationId="{85156DEE-4362-47C8-8340-B060F976EA38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4:25.078" v="79"/>
          <ac:spMkLst>
            <pc:docMk/>
            <pc:sldMk cId="2262462961" sldId="257"/>
            <ac:spMk id="12" creationId="{441F972C-19DA-AE14-A28C-4A027EEBEA9F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6:04.393" v="124"/>
          <ac:spMkLst>
            <pc:docMk/>
            <pc:sldMk cId="2262462961" sldId="257"/>
            <ac:spMk id="13" creationId="{F0AEA2AD-111E-4E72-80B8-21CD82BDDF2A}"/>
          </ac:spMkLst>
        </pc:spChg>
        <pc:spChg chg="add mod">
          <ac:chgData name="Niki Papali" userId="S::nikipapali@haybrookcollege.co.uk::64a5b94a-5d86-475d-a114-c74452e7de88" providerId="AD" clId="Web-{2EB79B47-94B8-F19B-3538-E937ACC86C66}" dt="2022-09-04T20:06:50.130" v="283" actId="14100"/>
          <ac:spMkLst>
            <pc:docMk/>
            <pc:sldMk cId="2262462961" sldId="257"/>
            <ac:spMk id="14" creationId="{A0B583CC-88C1-0867-C221-A6BDFD9487BA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19:56:04.393" v="124"/>
          <ac:spMkLst>
            <pc:docMk/>
            <pc:sldMk cId="2262462961" sldId="257"/>
            <ac:spMk id="15" creationId="{E73A70C5-69E2-4394-9377-2B9284BD44DE}"/>
          </ac:spMkLst>
        </pc:spChg>
        <pc:spChg chg="add mod">
          <ac:chgData name="Niki Papali" userId="S::nikipapali@haybrookcollege.co.uk::64a5b94a-5d86-475d-a114-c74452e7de88" providerId="AD" clId="Web-{2EB79B47-94B8-F19B-3538-E937ACC86C66}" dt="2022-09-04T20:06:55.521" v="284" actId="1076"/>
          <ac:spMkLst>
            <pc:docMk/>
            <pc:sldMk cId="2262462961" sldId="257"/>
            <ac:spMk id="16" creationId="{2205B099-3E87-FF7C-94BE-CF041443133B}"/>
          </ac:spMkLst>
        </pc:spChg>
        <pc:picChg chg="add mod ord">
          <ac:chgData name="Niki Papali" userId="S::nikipapali@haybrookcollege.co.uk::64a5b94a-5d86-475d-a114-c74452e7de88" providerId="AD" clId="Web-{2EB79B47-94B8-F19B-3538-E937ACC86C66}" dt="2022-09-04T20:42:33.049" v="612" actId="1076"/>
          <ac:picMkLst>
            <pc:docMk/>
            <pc:sldMk cId="2262462961" sldId="257"/>
            <ac:picMk id="4" creationId="{D4D6E227-B45E-0664-AA60-0D201B1DF747}"/>
          </ac:picMkLst>
        </pc:picChg>
      </pc:sldChg>
      <pc:sldChg chg="addSp delSp modSp new mod setBg">
        <pc:chgData name="Niki Papali" userId="S::nikipapali@haybrookcollege.co.uk::64a5b94a-5d86-475d-a114-c74452e7de88" providerId="AD" clId="Web-{2EB79B47-94B8-F19B-3538-E937ACC86C66}" dt="2022-09-04T20:16:46.715" v="422"/>
        <pc:sldMkLst>
          <pc:docMk/>
          <pc:sldMk cId="3969668529" sldId="258"/>
        </pc:sldMkLst>
        <pc:spChg chg="mod">
          <ac:chgData name="Niki Papali" userId="S::nikipapali@haybrookcollege.co.uk::64a5b94a-5d86-475d-a114-c74452e7de88" providerId="AD" clId="Web-{2EB79B47-94B8-F19B-3538-E937ACC86C66}" dt="2022-09-04T20:16:46.715" v="422"/>
          <ac:spMkLst>
            <pc:docMk/>
            <pc:sldMk cId="3969668529" sldId="258"/>
            <ac:spMk id="2" creationId="{4C39DBCD-8A2A-4263-9506-F481CC47517A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19:59:59.243" v="200"/>
          <ac:spMkLst>
            <pc:docMk/>
            <pc:sldMk cId="3969668529" sldId="258"/>
            <ac:spMk id="3" creationId="{AA006161-0F30-B51C-707D-91FB18949F0A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16:46.700" v="421"/>
          <ac:spMkLst>
            <pc:docMk/>
            <pc:sldMk cId="3969668529" sldId="258"/>
            <ac:spMk id="9" creationId="{1E1665A6-74DB-4F44-A6EF-F01205E8718B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16:46.715" v="422"/>
          <ac:spMkLst>
            <pc:docMk/>
            <pc:sldMk cId="3969668529" sldId="258"/>
            <ac:spMk id="11" creationId="{88D28697-83F7-4C09-A9B2-6CAA58855626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16:46.715" v="422"/>
          <ac:spMkLst>
            <pc:docMk/>
            <pc:sldMk cId="3969668529" sldId="258"/>
            <ac:spMk id="12" creationId="{BC46CD03-D076-40A3-9AA4-2B7BB288B160}"/>
          </ac:spMkLst>
        </pc:spChg>
        <pc:graphicFrameChg chg="add mod modGraphic">
          <ac:chgData name="Niki Papali" userId="S::nikipapali@haybrookcollege.co.uk::64a5b94a-5d86-475d-a114-c74452e7de88" providerId="AD" clId="Web-{2EB79B47-94B8-F19B-3538-E937ACC86C66}" dt="2022-09-04T20:16:46.715" v="422"/>
          <ac:graphicFrameMkLst>
            <pc:docMk/>
            <pc:sldMk cId="3969668529" sldId="258"/>
            <ac:graphicFrameMk id="4" creationId="{0056BD2E-5EEF-8DA1-C901-24675F41AE75}"/>
          </ac:graphicFrameMkLst>
        </pc:graphicFrameChg>
      </pc:sldChg>
      <pc:sldChg chg="addSp delSp modSp new">
        <pc:chgData name="Niki Papali" userId="S::nikipapali@haybrookcollege.co.uk::64a5b94a-5d86-475d-a114-c74452e7de88" providerId="AD" clId="Web-{2EB79B47-94B8-F19B-3538-E937ACC86C66}" dt="2022-09-04T20:15:38.072" v="415" actId="1076"/>
        <pc:sldMkLst>
          <pc:docMk/>
          <pc:sldMk cId="3016237375" sldId="259"/>
        </pc:sldMkLst>
        <pc:spChg chg="mod">
          <ac:chgData name="Niki Papali" userId="S::nikipapali@haybrookcollege.co.uk::64a5b94a-5d86-475d-a114-c74452e7de88" providerId="AD" clId="Web-{2EB79B47-94B8-F19B-3538-E937ACC86C66}" dt="2022-09-04T20:15:38.072" v="415" actId="1076"/>
          <ac:spMkLst>
            <pc:docMk/>
            <pc:sldMk cId="3016237375" sldId="259"/>
            <ac:spMk id="2" creationId="{B278D876-9302-0756-2C18-9513EF5CDBC4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20:07:53.319" v="302"/>
          <ac:spMkLst>
            <pc:docMk/>
            <pc:sldMk cId="3016237375" sldId="259"/>
            <ac:spMk id="3" creationId="{2F7C51D7-557E-3D2D-87CC-B5F1764AD8E7}"/>
          </ac:spMkLst>
        </pc:spChg>
        <pc:spChg chg="add mod">
          <ac:chgData name="Niki Papali" userId="S::nikipapali@haybrookcollege.co.uk::64a5b94a-5d86-475d-a114-c74452e7de88" providerId="AD" clId="Web-{2EB79B47-94B8-F19B-3538-E937ACC86C66}" dt="2022-09-04T20:13:15.490" v="363" actId="1076"/>
          <ac:spMkLst>
            <pc:docMk/>
            <pc:sldMk cId="3016237375" sldId="259"/>
            <ac:spMk id="9" creationId="{9B016B36-94C3-49F4-CADF-D4846ABE4598}"/>
          </ac:spMkLst>
        </pc:spChg>
        <pc:picChg chg="add mod">
          <ac:chgData name="Niki Papali" userId="S::nikipapali@haybrookcollege.co.uk::64a5b94a-5d86-475d-a114-c74452e7de88" providerId="AD" clId="Web-{2EB79B47-94B8-F19B-3538-E937ACC86C66}" dt="2022-09-04T20:08:40.165" v="305" actId="1076"/>
          <ac:picMkLst>
            <pc:docMk/>
            <pc:sldMk cId="3016237375" sldId="259"/>
            <ac:picMk id="4" creationId="{2B03A96A-405D-A612-D1E0-3BD96435F14C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09:23.025" v="308" actId="1076"/>
          <ac:picMkLst>
            <pc:docMk/>
            <pc:sldMk cId="3016237375" sldId="259"/>
            <ac:picMk id="5" creationId="{E1B56810-DA8E-4A6B-8B22-1ED67178B644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09:55.292" v="311" actId="1076"/>
          <ac:picMkLst>
            <pc:docMk/>
            <pc:sldMk cId="3016237375" sldId="259"/>
            <ac:picMk id="6" creationId="{5A4B0841-D42E-51F1-97B4-D9BB6E096A5A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11:46.686" v="316" actId="14100"/>
          <ac:picMkLst>
            <pc:docMk/>
            <pc:sldMk cId="3016237375" sldId="259"/>
            <ac:picMk id="7" creationId="{9E0D7275-BF8F-D990-2F30-66B687DFE287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12:21.983" v="319" actId="14100"/>
          <ac:picMkLst>
            <pc:docMk/>
            <pc:sldMk cId="3016237375" sldId="259"/>
            <ac:picMk id="8" creationId="{AC708C31-2EC8-1787-BF37-4E536DF1EA15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14:09.038" v="368" actId="14100"/>
          <ac:picMkLst>
            <pc:docMk/>
            <pc:sldMk cId="3016237375" sldId="259"/>
            <ac:picMk id="10" creationId="{7EB9C23D-BE1B-E612-0DBD-D81F6047E92C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14:51.727" v="371" actId="14100"/>
          <ac:picMkLst>
            <pc:docMk/>
            <pc:sldMk cId="3016237375" sldId="259"/>
            <ac:picMk id="11" creationId="{EB6C7A37-69BB-D16C-E7C6-53191E853891}"/>
          </ac:picMkLst>
        </pc:picChg>
      </pc:sldChg>
      <pc:sldChg chg="addSp delSp modSp new del mod setBg">
        <pc:chgData name="Niki Papali" userId="S::nikipapali@haybrookcollege.co.uk::64a5b94a-5d86-475d-a114-c74452e7de88" providerId="AD" clId="Web-{2EB79B47-94B8-F19B-3538-E937ACC86C66}" dt="2022-09-04T20:27:23.954" v="488"/>
        <pc:sldMkLst>
          <pc:docMk/>
          <pc:sldMk cId="1242159844" sldId="260"/>
        </pc:sldMkLst>
        <pc:spChg chg="mod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2" creationId="{E920CE2A-FF58-0655-B7A6-4D01EF537E71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20:22:20.037" v="435"/>
          <ac:spMkLst>
            <pc:docMk/>
            <pc:sldMk cId="1242159844" sldId="260"/>
            <ac:spMk id="3" creationId="{AE13B3A6-30DE-5B48-AC12-750A5FFA1026}"/>
          </ac:spMkLst>
        </pc:spChg>
        <pc:spChg chg="add mod">
          <ac:chgData name="Niki Papali" userId="S::nikipapali@haybrookcollege.co.uk::64a5b94a-5d86-475d-a114-c74452e7de88" providerId="AD" clId="Web-{2EB79B47-94B8-F19B-3538-E937ACC86C66}" dt="2022-09-04T20:25:49.374" v="460"/>
          <ac:spMkLst>
            <pc:docMk/>
            <pc:sldMk cId="1242159844" sldId="260"/>
            <ac:spMk id="7" creationId="{2FB46512-E16A-D937-4067-B059FC82543E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4"/>
          <ac:spMkLst>
            <pc:docMk/>
            <pc:sldMk cId="1242159844" sldId="260"/>
            <ac:spMk id="13" creationId="{1F9A0C1C-8ABC-401B-8FE9-AC9327C4C587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4"/>
          <ac:spMkLst>
            <pc:docMk/>
            <pc:sldMk cId="1242159844" sldId="260"/>
            <ac:spMk id="15" creationId="{BA5783C3-2F96-40A7-A24F-30CB07AA3928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4"/>
          <ac:spMkLst>
            <pc:docMk/>
            <pc:sldMk cId="1242159844" sldId="260"/>
            <ac:spMk id="17" creationId="{A9D08DBA-0326-4C4E-ACFB-576F3ABDD2D0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3"/>
          <ac:spMkLst>
            <pc:docMk/>
            <pc:sldMk cId="1242159844" sldId="260"/>
            <ac:spMk id="26" creationId="{78511CAE-6AAD-4026-90B0-6917258C1C7E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3"/>
          <ac:spMkLst>
            <pc:docMk/>
            <pc:sldMk cId="1242159844" sldId="260"/>
            <ac:spMk id="28" creationId="{7388763A-4025-4433-A72C-457FC3763E58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3:42.258" v="443"/>
          <ac:spMkLst>
            <pc:docMk/>
            <pc:sldMk cId="1242159844" sldId="260"/>
            <ac:spMk id="30" creationId="{8A2DFE20-1EAE-45A9-AD16-D4DBD0ABBBC7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33" creationId="{AAC11200-8B97-4CB4-99EF-7C0FA210F2C4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34" creationId="{BB502E7E-3C82-47F3-B817-7507C01A1FCD}"/>
          </ac:spMkLst>
        </pc:spChg>
        <pc:spChg chg="add del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35" creationId="{3E5C639E-7A0B-46B2-9273-986E8BE7F119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44" creationId="{7BB74091-09FE-44AF-8325-7FE6E175F727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46" creationId="{0F30CCEB-94C4-4F72-BA5A-9CEA853022DA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24:20.681" v="454"/>
          <ac:spMkLst>
            <pc:docMk/>
            <pc:sldMk cId="1242159844" sldId="260"/>
            <ac:spMk id="48" creationId="{0DE1A94F-CC8B-4954-97A7-ADD4F300D647}"/>
          </ac:spMkLst>
        </pc:spChg>
        <pc:grpChg chg="add del">
          <ac:chgData name="Niki Papali" userId="S::nikipapali@haybrookcollege.co.uk::64a5b94a-5d86-475d-a114-c74452e7de88" providerId="AD" clId="Web-{2EB79B47-94B8-F19B-3538-E937ACC86C66}" dt="2022-09-04T20:23:42.258" v="444"/>
          <ac:grpSpMkLst>
            <pc:docMk/>
            <pc:sldMk cId="1242159844" sldId="260"/>
            <ac:grpSpMk id="9" creationId="{449BC34D-9C23-4D6D-8213-1F471AF85B3F}"/>
          </ac:grpSpMkLst>
        </pc:grpChg>
        <pc:grpChg chg="add del">
          <ac:chgData name="Niki Papali" userId="S::nikipapali@haybrookcollege.co.uk::64a5b94a-5d86-475d-a114-c74452e7de88" providerId="AD" clId="Web-{2EB79B47-94B8-F19B-3538-E937ACC86C66}" dt="2022-09-04T20:23:42.258" v="443"/>
          <ac:grpSpMkLst>
            <pc:docMk/>
            <pc:sldMk cId="1242159844" sldId="260"/>
            <ac:grpSpMk id="22" creationId="{57500303-A207-4812-BEB9-51E132FEB73F}"/>
          </ac:grpSpMkLst>
        </pc:grpChg>
        <pc:grpChg chg="add del">
          <ac:chgData name="Niki Papali" userId="S::nikipapali@haybrookcollege.co.uk::64a5b94a-5d86-475d-a114-c74452e7de88" providerId="AD" clId="Web-{2EB79B47-94B8-F19B-3538-E937ACC86C66}" dt="2022-09-04T20:24:20.681" v="454"/>
          <ac:grpSpMkLst>
            <pc:docMk/>
            <pc:sldMk cId="1242159844" sldId="260"/>
            <ac:grpSpMk id="32" creationId="{57500303-A207-4812-BEB9-51E132FEB73F}"/>
          </ac:grpSpMkLst>
        </pc:grpChg>
        <pc:grpChg chg="add">
          <ac:chgData name="Niki Papali" userId="S::nikipapali@haybrookcollege.co.uk::64a5b94a-5d86-475d-a114-c74452e7de88" providerId="AD" clId="Web-{2EB79B47-94B8-F19B-3538-E937ACC86C66}" dt="2022-09-04T20:24:20.681" v="454"/>
          <ac:grpSpMkLst>
            <pc:docMk/>
            <pc:sldMk cId="1242159844" sldId="260"/>
            <ac:grpSpMk id="40" creationId="{57500303-A207-4812-BEB9-51E132FEB73F}"/>
          </ac:grpSpMkLst>
        </pc:grpChg>
        <pc:picChg chg="add del mod ord">
          <ac:chgData name="Niki Papali" userId="S::nikipapali@haybrookcollege.co.uk::64a5b94a-5d86-475d-a114-c74452e7de88" providerId="AD" clId="Web-{2EB79B47-94B8-F19B-3538-E937ACC86C66}" dt="2022-09-04T20:25:49.374" v="460"/>
          <ac:picMkLst>
            <pc:docMk/>
            <pc:sldMk cId="1242159844" sldId="260"/>
            <ac:picMk id="4" creationId="{28CE149E-8288-6FE5-22EF-18F13E76DC1C}"/>
          </ac:picMkLst>
        </pc:picChg>
        <pc:picChg chg="add del mod">
          <ac:chgData name="Niki Papali" userId="S::nikipapali@haybrookcollege.co.uk::64a5b94a-5d86-475d-a114-c74452e7de88" providerId="AD" clId="Web-{2EB79B47-94B8-F19B-3538-E937ACC86C66}" dt="2022-09-04T20:26:28.234" v="478"/>
          <ac:picMkLst>
            <pc:docMk/>
            <pc:sldMk cId="1242159844" sldId="260"/>
            <ac:picMk id="5" creationId="{731CE066-8CC9-6D21-700C-84A6D498D178}"/>
          </ac:picMkLst>
        </pc:picChg>
      </pc:sldChg>
      <pc:sldChg chg="addSp delSp modSp new">
        <pc:chgData name="Niki Papali" userId="S::nikipapali@haybrookcollege.co.uk::64a5b94a-5d86-475d-a114-c74452e7de88" providerId="AD" clId="Web-{2EB79B47-94B8-F19B-3538-E937ACC86C66}" dt="2022-09-04T20:31:00.586" v="505" actId="20577"/>
        <pc:sldMkLst>
          <pc:docMk/>
          <pc:sldMk cId="4138055379" sldId="261"/>
        </pc:sldMkLst>
        <pc:spChg chg="mod">
          <ac:chgData name="Niki Papali" userId="S::nikipapali@haybrookcollege.co.uk::64a5b94a-5d86-475d-a114-c74452e7de88" providerId="AD" clId="Web-{2EB79B47-94B8-F19B-3538-E937ACC86C66}" dt="2022-09-04T20:31:00.586" v="505" actId="20577"/>
          <ac:spMkLst>
            <pc:docMk/>
            <pc:sldMk cId="4138055379" sldId="261"/>
            <ac:spMk id="2" creationId="{FC2E109B-572C-6A5B-1430-A0F8107E1C81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20:25:54.780" v="461"/>
          <ac:spMkLst>
            <pc:docMk/>
            <pc:sldMk cId="4138055379" sldId="261"/>
            <ac:spMk id="3" creationId="{D6F27666-001F-FC35-95BA-E410FA54758F}"/>
          </ac:spMkLst>
        </pc:spChg>
        <pc:picChg chg="add mod ord">
          <ac:chgData name="Niki Papali" userId="S::nikipapali@haybrookcollege.co.uk::64a5b94a-5d86-475d-a114-c74452e7de88" providerId="AD" clId="Web-{2EB79B47-94B8-F19B-3538-E937ACC86C66}" dt="2022-09-04T20:26:20" v="477" actId="1076"/>
          <ac:picMkLst>
            <pc:docMk/>
            <pc:sldMk cId="4138055379" sldId="261"/>
            <ac:picMk id="4" creationId="{06AB7686-3FB3-28B2-595C-8E1A7C75A604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26:41.141" v="481" actId="1076"/>
          <ac:picMkLst>
            <pc:docMk/>
            <pc:sldMk cId="4138055379" sldId="261"/>
            <ac:picMk id="5" creationId="{D66D4E91-3040-B687-6CEA-773CA912C2C3}"/>
          </ac:picMkLst>
        </pc:picChg>
        <pc:picChg chg="add mod">
          <ac:chgData name="Niki Papali" userId="S::nikipapali@haybrookcollege.co.uk::64a5b94a-5d86-475d-a114-c74452e7de88" providerId="AD" clId="Web-{2EB79B47-94B8-F19B-3538-E937ACC86C66}" dt="2022-09-04T20:27:17.376" v="487" actId="1076"/>
          <ac:picMkLst>
            <pc:docMk/>
            <pc:sldMk cId="4138055379" sldId="261"/>
            <ac:picMk id="6" creationId="{D9E98BDF-0067-F10F-114F-0326F8BD8524}"/>
          </ac:picMkLst>
        </pc:picChg>
      </pc:sldChg>
      <pc:sldChg chg="addSp delSp modSp new mod setBg">
        <pc:chgData name="Niki Papali" userId="S::nikipapali@haybrookcollege.co.uk::64a5b94a-5d86-475d-a114-c74452e7de88" providerId="AD" clId="Web-{2EB79B47-94B8-F19B-3538-E937ACC86C66}" dt="2022-09-04T20:30:56.304" v="504" actId="20577"/>
        <pc:sldMkLst>
          <pc:docMk/>
          <pc:sldMk cId="2514152398" sldId="262"/>
        </pc:sldMkLst>
        <pc:spChg chg="mod">
          <ac:chgData name="Niki Papali" userId="S::nikipapali@haybrookcollege.co.uk::64a5b94a-5d86-475d-a114-c74452e7de88" providerId="AD" clId="Web-{2EB79B47-94B8-F19B-3538-E937ACC86C66}" dt="2022-09-04T20:30:56.304" v="504" actId="20577"/>
          <ac:spMkLst>
            <pc:docMk/>
            <pc:sldMk cId="2514152398" sldId="262"/>
            <ac:spMk id="2" creationId="{5C7FB57A-34DD-DB91-D82D-776A417A481E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20:30:38.179" v="498"/>
          <ac:spMkLst>
            <pc:docMk/>
            <pc:sldMk cId="2514152398" sldId="262"/>
            <ac:spMk id="3" creationId="{94A6D1DD-605C-9276-B944-4CD184B32163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30:48.570" v="503"/>
          <ac:spMkLst>
            <pc:docMk/>
            <pc:sldMk cId="2514152398" sldId="262"/>
            <ac:spMk id="13" creationId="{CB73C468-D875-4A8E-A540-E43BF8232DD4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30:48.570" v="503"/>
          <ac:spMkLst>
            <pc:docMk/>
            <pc:sldMk cId="2514152398" sldId="262"/>
            <ac:spMk id="15" creationId="{B4734F2F-19FC-4D35-9BDE-5CEAD57D9B55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30:48.570" v="503"/>
          <ac:spMkLst>
            <pc:docMk/>
            <pc:sldMk cId="2514152398" sldId="262"/>
            <ac:spMk id="17" creationId="{D97A8A26-FD96-4968-A34A-727382AC7E46}"/>
          </ac:spMkLst>
        </pc:spChg>
        <pc:grpChg chg="add">
          <ac:chgData name="Niki Papali" userId="S::nikipapali@haybrookcollege.co.uk::64a5b94a-5d86-475d-a114-c74452e7de88" providerId="AD" clId="Web-{2EB79B47-94B8-F19B-3538-E937ACC86C66}" dt="2022-09-04T20:30:48.570" v="503"/>
          <ac:grpSpMkLst>
            <pc:docMk/>
            <pc:sldMk cId="2514152398" sldId="262"/>
            <ac:grpSpMk id="9" creationId="{449BC34D-9C23-4D6D-8213-1F471AF85B3F}"/>
          </ac:grpSpMkLst>
        </pc:grpChg>
        <pc:picChg chg="add mod ord">
          <ac:chgData name="Niki Papali" userId="S::nikipapali@haybrookcollege.co.uk::64a5b94a-5d86-475d-a114-c74452e7de88" providerId="AD" clId="Web-{2EB79B47-94B8-F19B-3538-E937ACC86C66}" dt="2022-09-04T20:30:48.570" v="503"/>
          <ac:picMkLst>
            <pc:docMk/>
            <pc:sldMk cId="2514152398" sldId="262"/>
            <ac:picMk id="4" creationId="{BA979A79-1093-EEF2-BA4E-96A7ABA7B80C}"/>
          </ac:picMkLst>
        </pc:picChg>
      </pc:sldChg>
      <pc:sldChg chg="addSp delSp modSp new mod setBg">
        <pc:chgData name="Niki Papali" userId="S::nikipapali@haybrookcollege.co.uk::64a5b94a-5d86-475d-a114-c74452e7de88" providerId="AD" clId="Web-{2EB79B47-94B8-F19B-3538-E937ACC86C66}" dt="2022-09-04T20:34:37.254" v="558" actId="1076"/>
        <pc:sldMkLst>
          <pc:docMk/>
          <pc:sldMk cId="1755593566" sldId="263"/>
        </pc:sldMkLst>
        <pc:spChg chg="mod">
          <ac:chgData name="Niki Papali" userId="S::nikipapali@haybrookcollege.co.uk::64a5b94a-5d86-475d-a114-c74452e7de88" providerId="AD" clId="Web-{2EB79B47-94B8-F19B-3538-E937ACC86C66}" dt="2022-09-04T20:34:33.004" v="557" actId="1076"/>
          <ac:spMkLst>
            <pc:docMk/>
            <pc:sldMk cId="1755593566" sldId="263"/>
            <ac:spMk id="2" creationId="{E532AD13-D7CE-312F-8018-EF9C7D4FF3D8}"/>
          </ac:spMkLst>
        </pc:spChg>
        <pc:spChg chg="del mod">
          <ac:chgData name="Niki Papali" userId="S::nikipapali@haybrookcollege.co.uk::64a5b94a-5d86-475d-a114-c74452e7de88" providerId="AD" clId="Web-{2EB79B47-94B8-F19B-3538-E937ACC86C66}" dt="2022-09-04T20:34:01.597" v="555"/>
          <ac:spMkLst>
            <pc:docMk/>
            <pc:sldMk cId="1755593566" sldId="263"/>
            <ac:spMk id="3" creationId="{079BF014-0115-B75C-FE39-2FDE5EF72376}"/>
          </ac:spMkLst>
        </pc:spChg>
        <pc:graphicFrameChg chg="add mod">
          <ac:chgData name="Niki Papali" userId="S::nikipapali@haybrookcollege.co.uk::64a5b94a-5d86-475d-a114-c74452e7de88" providerId="AD" clId="Web-{2EB79B47-94B8-F19B-3538-E937ACC86C66}" dt="2022-09-04T20:34:37.254" v="558" actId="1076"/>
          <ac:graphicFrameMkLst>
            <pc:docMk/>
            <pc:sldMk cId="1755593566" sldId="263"/>
            <ac:graphicFrameMk id="5" creationId="{94E3D816-E2E7-067D-F3DC-19783A95A2E8}"/>
          </ac:graphicFrameMkLst>
        </pc:graphicFrameChg>
      </pc:sldChg>
      <pc:sldChg chg="addSp delSp modSp new mod setBg">
        <pc:chgData name="Niki Papali" userId="S::nikipapali@haybrookcollege.co.uk::64a5b94a-5d86-475d-a114-c74452e7de88" providerId="AD" clId="Web-{2EB79B47-94B8-F19B-3538-E937ACC86C66}" dt="2022-09-04T20:40:09.451" v="586" actId="1076"/>
        <pc:sldMkLst>
          <pc:docMk/>
          <pc:sldMk cId="4230104091" sldId="264"/>
        </pc:sldMkLst>
        <pc:spChg chg="mod">
          <ac:chgData name="Niki Papali" userId="S::nikipapali@haybrookcollege.co.uk::64a5b94a-5d86-475d-a114-c74452e7de88" providerId="AD" clId="Web-{2EB79B47-94B8-F19B-3538-E937ACC86C66}" dt="2022-09-04T20:40:05.670" v="585" actId="1076"/>
          <ac:spMkLst>
            <pc:docMk/>
            <pc:sldMk cId="4230104091" sldId="264"/>
            <ac:spMk id="2" creationId="{E5E35691-B109-481E-F3E8-C33AD74210C0}"/>
          </ac:spMkLst>
        </pc:spChg>
        <pc:spChg chg="del">
          <ac:chgData name="Niki Papali" userId="S::nikipapali@haybrookcollege.co.uk::64a5b94a-5d86-475d-a114-c74452e7de88" providerId="AD" clId="Web-{2EB79B47-94B8-F19B-3538-E937ACC86C66}" dt="2022-09-04T20:36:52.180" v="567"/>
          <ac:spMkLst>
            <pc:docMk/>
            <pc:sldMk cId="4230104091" sldId="264"/>
            <ac:spMk id="3" creationId="{C3ECAAC8-D328-BF6A-19CE-76EE06BE14D9}"/>
          </ac:spMkLst>
        </pc:spChg>
        <pc:spChg chg="add mod">
          <ac:chgData name="Niki Papali" userId="S::nikipapali@haybrookcollege.co.uk::64a5b94a-5d86-475d-a114-c74452e7de88" providerId="AD" clId="Web-{2EB79B47-94B8-F19B-3538-E937ACC86C66}" dt="2022-09-04T20:40:09.451" v="586" actId="1076"/>
          <ac:spMkLst>
            <pc:docMk/>
            <pc:sldMk cId="4230104091" sldId="264"/>
            <ac:spMk id="8" creationId="{AC4C12F9-B700-854A-BC9A-FD5FB7A8553C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37:10.899" v="570"/>
          <ac:spMkLst>
            <pc:docMk/>
            <pc:sldMk cId="4230104091" sldId="264"/>
            <ac:spMk id="11" creationId="{1D868099-6145-4BC0-A5EA-74BEF1776BA9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37:10.899" v="570"/>
          <ac:spMkLst>
            <pc:docMk/>
            <pc:sldMk cId="4230104091" sldId="264"/>
            <ac:spMk id="13" creationId="{CC1026F7-DECB-49B4-A565-518BBA445471}"/>
          </ac:spMkLst>
        </pc:spChg>
        <pc:picChg chg="add mod ord">
          <ac:chgData name="Niki Papali" userId="S::nikipapali@haybrookcollege.co.uk::64a5b94a-5d86-475d-a114-c74452e7de88" providerId="AD" clId="Web-{2EB79B47-94B8-F19B-3538-E937ACC86C66}" dt="2022-09-04T20:37:10.899" v="570"/>
          <ac:picMkLst>
            <pc:docMk/>
            <pc:sldMk cId="4230104091" sldId="264"/>
            <ac:picMk id="4" creationId="{12D1F884-4AE7-04D5-1E14-4E2A26EF2AAB}"/>
          </ac:picMkLst>
        </pc:picChg>
      </pc:sldChg>
      <pc:sldChg chg="addSp modSp new mod setBg">
        <pc:chgData name="Niki Papali" userId="S::nikipapali@haybrookcollege.co.uk::64a5b94a-5d86-475d-a114-c74452e7de88" providerId="AD" clId="Web-{2EB79B47-94B8-F19B-3538-E937ACC86C66}" dt="2022-09-04T20:42:13.954" v="610" actId="20577"/>
        <pc:sldMkLst>
          <pc:docMk/>
          <pc:sldMk cId="1568060667" sldId="265"/>
        </pc:sldMkLst>
        <pc:spChg chg="mod">
          <ac:chgData name="Niki Papali" userId="S::nikipapali@haybrookcollege.co.uk::64a5b94a-5d86-475d-a114-c74452e7de88" providerId="AD" clId="Web-{2EB79B47-94B8-F19B-3538-E937ACC86C66}" dt="2022-09-04T20:42:03.548" v="607" actId="20577"/>
          <ac:spMkLst>
            <pc:docMk/>
            <pc:sldMk cId="1568060667" sldId="265"/>
            <ac:spMk id="2" creationId="{777F3597-10C7-8E82-7C9F-7F5416E9746C}"/>
          </ac:spMkLst>
        </pc:spChg>
        <pc:spChg chg="mod">
          <ac:chgData name="Niki Papali" userId="S::nikipapali@haybrookcollege.co.uk::64a5b94a-5d86-475d-a114-c74452e7de88" providerId="AD" clId="Web-{2EB79B47-94B8-F19B-3538-E937ACC86C66}" dt="2022-09-04T20:42:13.954" v="610" actId="20577"/>
          <ac:spMkLst>
            <pc:docMk/>
            <pc:sldMk cId="1568060667" sldId="265"/>
            <ac:spMk id="3" creationId="{5BF629E2-A97E-8556-B0EE-A68D754FA82A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41:52.110" v="600"/>
          <ac:spMkLst>
            <pc:docMk/>
            <pc:sldMk cId="1568060667" sldId="265"/>
            <ac:spMk id="8" creationId="{3362DFFC-4DCC-48EE-B781-94D04B95F1E8}"/>
          </ac:spMkLst>
        </pc:spChg>
        <pc:spChg chg="add">
          <ac:chgData name="Niki Papali" userId="S::nikipapali@haybrookcollege.co.uk::64a5b94a-5d86-475d-a114-c74452e7de88" providerId="AD" clId="Web-{2EB79B47-94B8-F19B-3538-E937ACC86C66}" dt="2022-09-04T20:41:52.110" v="600"/>
          <ac:spMkLst>
            <pc:docMk/>
            <pc:sldMk cId="1568060667" sldId="265"/>
            <ac:spMk id="10" creationId="{18B8B265-E68C-4B64-9238-781F0102C57B}"/>
          </ac:spMkLst>
        </pc:spChg>
      </pc:sldChg>
    </pc:docChg>
  </pc:docChgLst>
  <pc:docChgLst>
    <pc:chgData name="Niki Papali" userId="S::nikipapali@haybrookcollege.co.uk::64a5b94a-5d86-475d-a114-c74452e7de88" providerId="AD" clId="Web-{45DA69D3-8171-3B7A-983F-149522747D33}"/>
    <pc:docChg chg="modSld">
      <pc:chgData name="Niki Papali" userId="S::nikipapali@haybrookcollege.co.uk::64a5b94a-5d86-475d-a114-c74452e7de88" providerId="AD" clId="Web-{45DA69D3-8171-3B7A-983F-149522747D33}" dt="2022-09-05T17:35:54.027" v="3" actId="1076"/>
      <pc:docMkLst>
        <pc:docMk/>
      </pc:docMkLst>
      <pc:sldChg chg="addSp modSp">
        <pc:chgData name="Niki Papali" userId="S::nikipapali@haybrookcollege.co.uk::64a5b94a-5d86-475d-a114-c74452e7de88" providerId="AD" clId="Web-{45DA69D3-8171-3B7A-983F-149522747D33}" dt="2022-09-05T17:35:54.027" v="3" actId="1076"/>
        <pc:sldMkLst>
          <pc:docMk/>
          <pc:sldMk cId="3601082625" sldId="256"/>
        </pc:sldMkLst>
        <pc:picChg chg="add mod">
          <ac:chgData name="Niki Papali" userId="S::nikipapali@haybrookcollege.co.uk::64a5b94a-5d86-475d-a114-c74452e7de88" providerId="AD" clId="Web-{45DA69D3-8171-3B7A-983F-149522747D33}" dt="2022-09-05T17:35:54.027" v="3" actId="1076"/>
          <ac:picMkLst>
            <pc:docMk/>
            <pc:sldMk cId="3601082625" sldId="256"/>
            <ac:picMk id="4" creationId="{C1D04E59-F9C3-098B-EDFC-84FDB2888E8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A631B-F310-4C23-A15D-093BD10F576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F89B9FD-B259-45D0-89C1-207DD79ECC80}">
      <dgm:prSet phldrT="[Text]"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College </a:t>
          </a:r>
          <a:endParaRPr lang="en-GB" dirty="0"/>
        </a:p>
      </dgm:t>
    </dgm:pt>
    <dgm:pt modelId="{A3AC26DA-BD97-44C9-811C-93670155FCA6}" type="parTrans" cxnId="{3EF3C94C-1ACB-4723-99DC-0473F532B76E}">
      <dgm:prSet/>
      <dgm:spPr/>
      <dgm:t>
        <a:bodyPr/>
        <a:lstStyle/>
        <a:p>
          <a:endParaRPr lang="en-GB"/>
        </a:p>
      </dgm:t>
    </dgm:pt>
    <dgm:pt modelId="{63685209-5555-43D9-96F9-8E993C85681E}" type="sibTrans" cxnId="{3EF3C94C-1ACB-4723-99DC-0473F532B76E}">
      <dgm:prSet/>
      <dgm:spPr/>
      <dgm:t>
        <a:bodyPr/>
        <a:lstStyle/>
        <a:p>
          <a:endParaRPr lang="en-GB"/>
        </a:p>
      </dgm:t>
    </dgm:pt>
    <dgm:pt modelId="{56679E53-03FF-41F7-BFAC-74787635D910}">
      <dgm:prSet phldrT="[Text]"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Apprenticeships </a:t>
          </a:r>
          <a:endParaRPr lang="en-GB" dirty="0"/>
        </a:p>
      </dgm:t>
    </dgm:pt>
    <dgm:pt modelId="{F0BDDB2C-C942-43F5-9DFA-D68FADEF1B98}" type="parTrans" cxnId="{790EA61F-2C22-4945-8C91-B10CAF0A684A}">
      <dgm:prSet/>
      <dgm:spPr/>
      <dgm:t>
        <a:bodyPr/>
        <a:lstStyle/>
        <a:p>
          <a:endParaRPr lang="en-GB"/>
        </a:p>
      </dgm:t>
    </dgm:pt>
    <dgm:pt modelId="{91421D60-CAB8-4624-9790-2D19BACA0464}" type="sibTrans" cxnId="{790EA61F-2C22-4945-8C91-B10CAF0A684A}">
      <dgm:prSet/>
      <dgm:spPr/>
      <dgm:t>
        <a:bodyPr/>
        <a:lstStyle/>
        <a:p>
          <a:endParaRPr lang="en-GB"/>
        </a:p>
      </dgm:t>
    </dgm:pt>
    <dgm:pt modelId="{AF3774D4-DEF3-4609-84F8-D0C549F19A7A}">
      <dgm:prSet phldrT="[Text]"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Traineeships </a:t>
          </a:r>
          <a:endParaRPr lang="en-GB" dirty="0"/>
        </a:p>
      </dgm:t>
    </dgm:pt>
    <dgm:pt modelId="{F2BDFE30-6140-4692-ACBE-E407F95A778D}" type="parTrans" cxnId="{C87E0A50-DAB9-41C6-A47F-D9E084C906AE}">
      <dgm:prSet/>
      <dgm:spPr/>
      <dgm:t>
        <a:bodyPr/>
        <a:lstStyle/>
        <a:p>
          <a:endParaRPr lang="en-GB"/>
        </a:p>
      </dgm:t>
    </dgm:pt>
    <dgm:pt modelId="{8F900F0A-1E5E-46E4-ACBE-C0FEAC654E37}" type="sibTrans" cxnId="{C87E0A50-DAB9-41C6-A47F-D9E084C906AE}">
      <dgm:prSet/>
      <dgm:spPr/>
      <dgm:t>
        <a:bodyPr/>
        <a:lstStyle/>
        <a:p>
          <a:endParaRPr lang="en-GB"/>
        </a:p>
      </dgm:t>
    </dgm:pt>
    <dgm:pt modelId="{CA8ADEB0-480D-4D22-977B-EED2C1D01EAE}">
      <dgm:prSet phldrT="[Text]"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 Sixth Form </a:t>
          </a:r>
          <a:endParaRPr lang="en-GB" dirty="0"/>
        </a:p>
      </dgm:t>
    </dgm:pt>
    <dgm:pt modelId="{2A981FDD-46B9-48E5-ACDA-FBCE387DDBF7}" type="parTrans" cxnId="{932D1BF9-0B24-40D4-835B-88249F002AFA}">
      <dgm:prSet/>
      <dgm:spPr/>
      <dgm:t>
        <a:bodyPr/>
        <a:lstStyle/>
        <a:p>
          <a:endParaRPr lang="en-GB"/>
        </a:p>
      </dgm:t>
    </dgm:pt>
    <dgm:pt modelId="{43FA3D67-C2AC-4E98-822E-7CC0E7EC9802}" type="sibTrans" cxnId="{932D1BF9-0B24-40D4-835B-88249F002AFA}">
      <dgm:prSet/>
      <dgm:spPr/>
      <dgm:t>
        <a:bodyPr/>
        <a:lstStyle/>
        <a:p>
          <a:endParaRPr lang="en-GB"/>
        </a:p>
      </dgm:t>
    </dgm:pt>
    <dgm:pt modelId="{CEAD535F-36B9-4F54-95DC-ACCDF96D98DF}">
      <dgm:prSet phldrT="[Text]"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Volunteering combined with part time education  </a:t>
          </a:r>
          <a:endParaRPr lang="en-GB" dirty="0"/>
        </a:p>
      </dgm:t>
    </dgm:pt>
    <dgm:pt modelId="{1ADD3FEF-24F7-4039-B819-6D6166C0ACF5}" type="parTrans" cxnId="{66FA5E49-A701-4136-89AD-2670E2D31DDA}">
      <dgm:prSet/>
      <dgm:spPr/>
      <dgm:t>
        <a:bodyPr/>
        <a:lstStyle/>
        <a:p>
          <a:endParaRPr lang="en-GB"/>
        </a:p>
      </dgm:t>
    </dgm:pt>
    <dgm:pt modelId="{0DA1905D-4B98-44DC-96C8-55E060DAC5B7}" type="sibTrans" cxnId="{66FA5E49-A701-4136-89AD-2670E2D31DDA}">
      <dgm:prSet/>
      <dgm:spPr/>
      <dgm:t>
        <a:bodyPr/>
        <a:lstStyle/>
        <a:p>
          <a:endParaRPr lang="en-GB"/>
        </a:p>
      </dgm:t>
    </dgm:pt>
    <dgm:pt modelId="{6F1A7FDA-3F87-46CD-ACEA-362EECF1D0F8}">
      <dgm:prSet phldr="0"/>
      <dgm:spPr/>
      <dgm:t>
        <a:bodyPr/>
        <a:lstStyle/>
        <a:p>
          <a:pPr rtl="0"/>
          <a:r>
            <a:rPr lang="en-GB" dirty="0">
              <a:latin typeface="Franklin Gothic Book" panose="020B0503020102020204"/>
            </a:rPr>
            <a:t>Internship (SEN)</a:t>
          </a:r>
        </a:p>
      </dgm:t>
    </dgm:pt>
    <dgm:pt modelId="{356C713A-98A9-4E68-818A-7E6FB4EEEEC9}" type="parTrans" cxnId="{555EDC41-19B7-4479-BA38-0F03246CC0BD}">
      <dgm:prSet/>
      <dgm:spPr/>
    </dgm:pt>
    <dgm:pt modelId="{D2193E9F-6773-42BA-AEE8-91ABFE31009A}" type="sibTrans" cxnId="{555EDC41-19B7-4479-BA38-0F03246CC0BD}">
      <dgm:prSet/>
      <dgm:spPr/>
      <dgm:t>
        <a:bodyPr/>
        <a:lstStyle/>
        <a:p>
          <a:endParaRPr lang="en-GB"/>
        </a:p>
      </dgm:t>
    </dgm:pt>
    <dgm:pt modelId="{0FB0C1A2-B43A-4816-8104-AFA044DF1084}" type="pres">
      <dgm:prSet presAssocID="{F53A631B-F310-4C23-A15D-093BD10F57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9F984-EF24-4CDD-8E11-56481DDDD0A7}" type="pres">
      <dgm:prSet presAssocID="{1F89B9FD-B259-45D0-89C1-207DD79ECC8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FAE62-8A4A-482F-938F-D21BD2BFBE67}" type="pres">
      <dgm:prSet presAssocID="{63685209-5555-43D9-96F9-8E993C85681E}" presName="sibTrans" presStyleCnt="0"/>
      <dgm:spPr/>
    </dgm:pt>
    <dgm:pt modelId="{6D970E4A-2858-4D1E-81CE-E10E15F4FE66}" type="pres">
      <dgm:prSet presAssocID="{56679E53-03FF-41F7-BFAC-74787635D91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EAF6-022F-47B7-BF9D-649FEE583F85}" type="pres">
      <dgm:prSet presAssocID="{91421D60-CAB8-4624-9790-2D19BACA0464}" presName="sibTrans" presStyleCnt="0"/>
      <dgm:spPr/>
    </dgm:pt>
    <dgm:pt modelId="{537DDF07-EAF4-4F1B-91D8-5F4B8802E3E6}" type="pres">
      <dgm:prSet presAssocID="{AF3774D4-DEF3-4609-84F8-D0C549F19A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41BC1-FCD2-4C32-BFBD-4DCAC42DD6BF}" type="pres">
      <dgm:prSet presAssocID="{8F900F0A-1E5E-46E4-ACBE-C0FEAC654E37}" presName="sibTrans" presStyleCnt="0"/>
      <dgm:spPr/>
    </dgm:pt>
    <dgm:pt modelId="{6A6A1443-68AA-4B5B-B5C7-2D9867FABDDB}" type="pres">
      <dgm:prSet presAssocID="{CA8ADEB0-480D-4D22-977B-EED2C1D01E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5AE49-4422-4ADE-B45B-FAA1A79BADA4}" type="pres">
      <dgm:prSet presAssocID="{43FA3D67-C2AC-4E98-822E-7CC0E7EC9802}" presName="sibTrans" presStyleCnt="0"/>
      <dgm:spPr/>
    </dgm:pt>
    <dgm:pt modelId="{808EA93C-85AE-4FF1-B574-902071D62481}" type="pres">
      <dgm:prSet presAssocID="{CEAD535F-36B9-4F54-95DC-ACCDF96D98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843-25E8-4F17-9851-BC0CD7EF3AE1}" type="pres">
      <dgm:prSet presAssocID="{0DA1905D-4B98-44DC-96C8-55E060DAC5B7}" presName="sibTrans" presStyleCnt="0"/>
      <dgm:spPr/>
    </dgm:pt>
    <dgm:pt modelId="{290DFCFA-57F1-4D99-9A0B-7C09011441F2}" type="pres">
      <dgm:prSet presAssocID="{6F1A7FDA-3F87-46CD-ACEA-362EECF1D0F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DABDF-2053-4DA3-8A82-B33EA80A7D80}" type="presOf" srcId="{F53A631B-F310-4C23-A15D-093BD10F5766}" destId="{0FB0C1A2-B43A-4816-8104-AFA044DF1084}" srcOrd="0" destOrd="0" presId="urn:microsoft.com/office/officeart/2005/8/layout/default"/>
    <dgm:cxn modelId="{C00916DE-5D60-4EDC-B1A9-FEE1C4C5F5B4}" type="presOf" srcId="{1F89B9FD-B259-45D0-89C1-207DD79ECC80}" destId="{FD69F984-EF24-4CDD-8E11-56481DDDD0A7}" srcOrd="0" destOrd="0" presId="urn:microsoft.com/office/officeart/2005/8/layout/default"/>
    <dgm:cxn modelId="{867D0619-036E-4A36-82B2-726F2AE68F0F}" type="presOf" srcId="{CEAD535F-36B9-4F54-95DC-ACCDF96D98DF}" destId="{808EA93C-85AE-4FF1-B574-902071D62481}" srcOrd="0" destOrd="0" presId="urn:microsoft.com/office/officeart/2005/8/layout/default"/>
    <dgm:cxn modelId="{555EDC41-19B7-4479-BA38-0F03246CC0BD}" srcId="{F53A631B-F310-4C23-A15D-093BD10F5766}" destId="{6F1A7FDA-3F87-46CD-ACEA-362EECF1D0F8}" srcOrd="5" destOrd="0" parTransId="{356C713A-98A9-4E68-818A-7E6FB4EEEEC9}" sibTransId="{D2193E9F-6773-42BA-AEE8-91ABFE31009A}"/>
    <dgm:cxn modelId="{C87E0A50-DAB9-41C6-A47F-D9E084C906AE}" srcId="{F53A631B-F310-4C23-A15D-093BD10F5766}" destId="{AF3774D4-DEF3-4609-84F8-D0C549F19A7A}" srcOrd="2" destOrd="0" parTransId="{F2BDFE30-6140-4692-ACBE-E407F95A778D}" sibTransId="{8F900F0A-1E5E-46E4-ACBE-C0FEAC654E37}"/>
    <dgm:cxn modelId="{790EA61F-2C22-4945-8C91-B10CAF0A684A}" srcId="{F53A631B-F310-4C23-A15D-093BD10F5766}" destId="{56679E53-03FF-41F7-BFAC-74787635D910}" srcOrd="1" destOrd="0" parTransId="{F0BDDB2C-C942-43F5-9DFA-D68FADEF1B98}" sibTransId="{91421D60-CAB8-4624-9790-2D19BACA0464}"/>
    <dgm:cxn modelId="{66FA5E49-A701-4136-89AD-2670E2D31DDA}" srcId="{F53A631B-F310-4C23-A15D-093BD10F5766}" destId="{CEAD535F-36B9-4F54-95DC-ACCDF96D98DF}" srcOrd="4" destOrd="0" parTransId="{1ADD3FEF-24F7-4039-B819-6D6166C0ACF5}" sibTransId="{0DA1905D-4B98-44DC-96C8-55E060DAC5B7}"/>
    <dgm:cxn modelId="{CAE78448-A931-46BA-A465-58888B538880}" type="presOf" srcId="{AF3774D4-DEF3-4609-84F8-D0C549F19A7A}" destId="{537DDF07-EAF4-4F1B-91D8-5F4B8802E3E6}" srcOrd="0" destOrd="0" presId="urn:microsoft.com/office/officeart/2005/8/layout/default"/>
    <dgm:cxn modelId="{04D839DC-9A0E-4B8E-9EB4-127CEFCA3057}" type="presOf" srcId="{CA8ADEB0-480D-4D22-977B-EED2C1D01EAE}" destId="{6A6A1443-68AA-4B5B-B5C7-2D9867FABDDB}" srcOrd="0" destOrd="0" presId="urn:microsoft.com/office/officeart/2005/8/layout/default"/>
    <dgm:cxn modelId="{CE834D06-54DA-4F77-B97D-7FE6558B1501}" type="presOf" srcId="{56679E53-03FF-41F7-BFAC-74787635D910}" destId="{6D970E4A-2858-4D1E-81CE-E10E15F4FE66}" srcOrd="0" destOrd="0" presId="urn:microsoft.com/office/officeart/2005/8/layout/default"/>
    <dgm:cxn modelId="{3EF3C94C-1ACB-4723-99DC-0473F532B76E}" srcId="{F53A631B-F310-4C23-A15D-093BD10F5766}" destId="{1F89B9FD-B259-45D0-89C1-207DD79ECC80}" srcOrd="0" destOrd="0" parTransId="{A3AC26DA-BD97-44C9-811C-93670155FCA6}" sibTransId="{63685209-5555-43D9-96F9-8E993C85681E}"/>
    <dgm:cxn modelId="{932D1BF9-0B24-40D4-835B-88249F002AFA}" srcId="{F53A631B-F310-4C23-A15D-093BD10F5766}" destId="{CA8ADEB0-480D-4D22-977B-EED2C1D01EAE}" srcOrd="3" destOrd="0" parTransId="{2A981FDD-46B9-48E5-ACDA-FBCE387DDBF7}" sibTransId="{43FA3D67-C2AC-4E98-822E-7CC0E7EC9802}"/>
    <dgm:cxn modelId="{0AEC2F2B-872B-4A45-A9A3-C0DA3E9D5A4E}" type="presOf" srcId="{6F1A7FDA-3F87-46CD-ACEA-362EECF1D0F8}" destId="{290DFCFA-57F1-4D99-9A0B-7C09011441F2}" srcOrd="0" destOrd="0" presId="urn:microsoft.com/office/officeart/2005/8/layout/default"/>
    <dgm:cxn modelId="{2E51891B-5C36-401F-B0BD-6F1EA49D1E4B}" type="presParOf" srcId="{0FB0C1A2-B43A-4816-8104-AFA044DF1084}" destId="{FD69F984-EF24-4CDD-8E11-56481DDDD0A7}" srcOrd="0" destOrd="0" presId="urn:microsoft.com/office/officeart/2005/8/layout/default"/>
    <dgm:cxn modelId="{97B9292A-F56D-41EA-81DC-8274E5D7EEB8}" type="presParOf" srcId="{0FB0C1A2-B43A-4816-8104-AFA044DF1084}" destId="{1ACFAE62-8A4A-482F-938F-D21BD2BFBE67}" srcOrd="1" destOrd="0" presId="urn:microsoft.com/office/officeart/2005/8/layout/default"/>
    <dgm:cxn modelId="{3C65F46C-60AB-44B3-AF77-D3DAB7F74A9D}" type="presParOf" srcId="{0FB0C1A2-B43A-4816-8104-AFA044DF1084}" destId="{6D970E4A-2858-4D1E-81CE-E10E15F4FE66}" srcOrd="2" destOrd="0" presId="urn:microsoft.com/office/officeart/2005/8/layout/default"/>
    <dgm:cxn modelId="{31492819-3F7D-4FB1-9AED-9EC958D5A19F}" type="presParOf" srcId="{0FB0C1A2-B43A-4816-8104-AFA044DF1084}" destId="{3238EAF6-022F-47B7-BF9D-649FEE583F85}" srcOrd="3" destOrd="0" presId="urn:microsoft.com/office/officeart/2005/8/layout/default"/>
    <dgm:cxn modelId="{5A0BA838-718A-4D19-BE57-56E44AA6200A}" type="presParOf" srcId="{0FB0C1A2-B43A-4816-8104-AFA044DF1084}" destId="{537DDF07-EAF4-4F1B-91D8-5F4B8802E3E6}" srcOrd="4" destOrd="0" presId="urn:microsoft.com/office/officeart/2005/8/layout/default"/>
    <dgm:cxn modelId="{3E6902D8-B328-44AE-B97B-1D20A64335F9}" type="presParOf" srcId="{0FB0C1A2-B43A-4816-8104-AFA044DF1084}" destId="{14841BC1-FCD2-4C32-BFBD-4DCAC42DD6BF}" srcOrd="5" destOrd="0" presId="urn:microsoft.com/office/officeart/2005/8/layout/default"/>
    <dgm:cxn modelId="{D7E7BE28-2558-4A1B-A761-37AF631CBA7F}" type="presParOf" srcId="{0FB0C1A2-B43A-4816-8104-AFA044DF1084}" destId="{6A6A1443-68AA-4B5B-B5C7-2D9867FABDDB}" srcOrd="6" destOrd="0" presId="urn:microsoft.com/office/officeart/2005/8/layout/default"/>
    <dgm:cxn modelId="{D87EB8C8-D2BF-4D34-B0F1-7186AD9B2225}" type="presParOf" srcId="{0FB0C1A2-B43A-4816-8104-AFA044DF1084}" destId="{EB85AE49-4422-4ADE-B45B-FAA1A79BADA4}" srcOrd="7" destOrd="0" presId="urn:microsoft.com/office/officeart/2005/8/layout/default"/>
    <dgm:cxn modelId="{C836637D-6661-4581-B2CE-5188A9140837}" type="presParOf" srcId="{0FB0C1A2-B43A-4816-8104-AFA044DF1084}" destId="{808EA93C-85AE-4FF1-B574-902071D62481}" srcOrd="8" destOrd="0" presId="urn:microsoft.com/office/officeart/2005/8/layout/default"/>
    <dgm:cxn modelId="{B726FCA5-84D5-41E7-8289-F993C7333416}" type="presParOf" srcId="{0FB0C1A2-B43A-4816-8104-AFA044DF1084}" destId="{22E4C843-25E8-4F17-9851-BC0CD7EF3AE1}" srcOrd="9" destOrd="0" presId="urn:microsoft.com/office/officeart/2005/8/layout/default"/>
    <dgm:cxn modelId="{95D2FE60-C5CA-4F0E-A8F0-A5CBFA7C5611}" type="presParOf" srcId="{0FB0C1A2-B43A-4816-8104-AFA044DF1084}" destId="{290DFCFA-57F1-4D99-9A0B-7C09011441F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543E52-BEB4-45FF-9647-BED61ABEF8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3935ED-B4A4-45F3-8AB8-D05819215828}">
      <dgm:prSet/>
      <dgm:spPr/>
      <dgm:t>
        <a:bodyPr/>
        <a:lstStyle/>
        <a:p>
          <a:r>
            <a:rPr lang="en-US"/>
            <a:t>Entry requirements for sixth form depend on which A-Levels or BTECs you plan on taking. </a:t>
          </a:r>
        </a:p>
      </dgm:t>
    </dgm:pt>
    <dgm:pt modelId="{6CD7BDF1-E67A-4D12-B0C8-F53DE45E4768}" type="parTrans" cxnId="{881AFB47-BA2F-43F9-B677-471F0813C695}">
      <dgm:prSet/>
      <dgm:spPr/>
      <dgm:t>
        <a:bodyPr/>
        <a:lstStyle/>
        <a:p>
          <a:endParaRPr lang="en-US"/>
        </a:p>
      </dgm:t>
    </dgm:pt>
    <dgm:pt modelId="{DCDFBC64-2BA3-4939-8973-371B33F7576A}" type="sibTrans" cxnId="{881AFB47-BA2F-43F9-B677-471F0813C695}">
      <dgm:prSet/>
      <dgm:spPr/>
      <dgm:t>
        <a:bodyPr/>
        <a:lstStyle/>
        <a:p>
          <a:endParaRPr lang="en-US"/>
        </a:p>
      </dgm:t>
    </dgm:pt>
    <dgm:pt modelId="{F795AD71-EDB9-4A8E-AFC8-3B1D65CA0724}">
      <dgm:prSet/>
      <dgm:spPr/>
      <dgm:t>
        <a:bodyPr/>
        <a:lstStyle/>
        <a:p>
          <a:r>
            <a:rPr lang="en-US"/>
            <a:t>Overall, it's advised that you have </a:t>
          </a:r>
          <a:r>
            <a:rPr lang="en-US" b="1"/>
            <a:t>at least a grade 4-5  in all your GCSEs and a grade 6-7 </a:t>
          </a:r>
          <a:r>
            <a:rPr lang="en-US"/>
            <a:t>in the subjects that you're planning on studying</a:t>
          </a:r>
        </a:p>
      </dgm:t>
    </dgm:pt>
    <dgm:pt modelId="{1A1E2C28-99DF-4589-92B2-3E1F4649685A}" type="parTrans" cxnId="{702712E5-0DD2-45A2-8032-94FCB5609DF8}">
      <dgm:prSet/>
      <dgm:spPr/>
      <dgm:t>
        <a:bodyPr/>
        <a:lstStyle/>
        <a:p>
          <a:endParaRPr lang="en-US"/>
        </a:p>
      </dgm:t>
    </dgm:pt>
    <dgm:pt modelId="{7FAD9D2E-7165-41BF-89FE-285D08DD9699}" type="sibTrans" cxnId="{702712E5-0DD2-45A2-8032-94FCB5609DF8}">
      <dgm:prSet/>
      <dgm:spPr/>
      <dgm:t>
        <a:bodyPr/>
        <a:lstStyle/>
        <a:p>
          <a:endParaRPr lang="en-US"/>
        </a:p>
      </dgm:t>
    </dgm:pt>
    <dgm:pt modelId="{0C413277-E535-40AC-9E84-0586186041D1}" type="pres">
      <dgm:prSet presAssocID="{7B543E52-BEB4-45FF-9647-BED61ABEF8F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64EE94-7935-438F-B18F-C59044FE480C}" type="pres">
      <dgm:prSet presAssocID="{193935ED-B4A4-45F3-8AB8-D05819215828}" presName="thickLine" presStyleLbl="alignNode1" presStyleIdx="0" presStyleCnt="2"/>
      <dgm:spPr/>
    </dgm:pt>
    <dgm:pt modelId="{B37B3CAC-8ADB-42FC-B43F-7E7A88667DF5}" type="pres">
      <dgm:prSet presAssocID="{193935ED-B4A4-45F3-8AB8-D05819215828}" presName="horz1" presStyleCnt="0"/>
      <dgm:spPr/>
    </dgm:pt>
    <dgm:pt modelId="{49C19F6E-32EB-4F93-B578-2DD22652A12D}" type="pres">
      <dgm:prSet presAssocID="{193935ED-B4A4-45F3-8AB8-D05819215828}" presName="tx1" presStyleLbl="revTx" presStyleIdx="0" presStyleCnt="2"/>
      <dgm:spPr/>
      <dgm:t>
        <a:bodyPr/>
        <a:lstStyle/>
        <a:p>
          <a:endParaRPr lang="en-US"/>
        </a:p>
      </dgm:t>
    </dgm:pt>
    <dgm:pt modelId="{E3631625-E1D6-48FA-B9A7-BB5A301453D4}" type="pres">
      <dgm:prSet presAssocID="{193935ED-B4A4-45F3-8AB8-D05819215828}" presName="vert1" presStyleCnt="0"/>
      <dgm:spPr/>
    </dgm:pt>
    <dgm:pt modelId="{293CAA5C-C456-4E9D-97F5-6685063F198F}" type="pres">
      <dgm:prSet presAssocID="{F795AD71-EDB9-4A8E-AFC8-3B1D65CA0724}" presName="thickLine" presStyleLbl="alignNode1" presStyleIdx="1" presStyleCnt="2"/>
      <dgm:spPr/>
    </dgm:pt>
    <dgm:pt modelId="{1793A120-2730-4BD6-9DB5-84BE4A7FD92E}" type="pres">
      <dgm:prSet presAssocID="{F795AD71-EDB9-4A8E-AFC8-3B1D65CA0724}" presName="horz1" presStyleCnt="0"/>
      <dgm:spPr/>
    </dgm:pt>
    <dgm:pt modelId="{E10C5CFA-FD28-46BC-9773-0B4C43C1A409}" type="pres">
      <dgm:prSet presAssocID="{F795AD71-EDB9-4A8E-AFC8-3B1D65CA0724}" presName="tx1" presStyleLbl="revTx" presStyleIdx="1" presStyleCnt="2"/>
      <dgm:spPr/>
      <dgm:t>
        <a:bodyPr/>
        <a:lstStyle/>
        <a:p>
          <a:endParaRPr lang="en-US"/>
        </a:p>
      </dgm:t>
    </dgm:pt>
    <dgm:pt modelId="{AABBD1EC-B83E-4521-BF26-475FE520ED8D}" type="pres">
      <dgm:prSet presAssocID="{F795AD71-EDB9-4A8E-AFC8-3B1D65CA0724}" presName="vert1" presStyleCnt="0"/>
      <dgm:spPr/>
    </dgm:pt>
  </dgm:ptLst>
  <dgm:cxnLst>
    <dgm:cxn modelId="{881AFB47-BA2F-43F9-B677-471F0813C695}" srcId="{7B543E52-BEB4-45FF-9647-BED61ABEF8F2}" destId="{193935ED-B4A4-45F3-8AB8-D05819215828}" srcOrd="0" destOrd="0" parTransId="{6CD7BDF1-E67A-4D12-B0C8-F53DE45E4768}" sibTransId="{DCDFBC64-2BA3-4939-8973-371B33F7576A}"/>
    <dgm:cxn modelId="{525E7D9C-99CD-49F0-8875-866283442425}" type="presOf" srcId="{193935ED-B4A4-45F3-8AB8-D05819215828}" destId="{49C19F6E-32EB-4F93-B578-2DD22652A12D}" srcOrd="0" destOrd="0" presId="urn:microsoft.com/office/officeart/2008/layout/LinedList"/>
    <dgm:cxn modelId="{A3BB6253-443F-4C03-A17B-8B68C3053DA4}" type="presOf" srcId="{F795AD71-EDB9-4A8E-AFC8-3B1D65CA0724}" destId="{E10C5CFA-FD28-46BC-9773-0B4C43C1A409}" srcOrd="0" destOrd="0" presId="urn:microsoft.com/office/officeart/2008/layout/LinedList"/>
    <dgm:cxn modelId="{702712E5-0DD2-45A2-8032-94FCB5609DF8}" srcId="{7B543E52-BEB4-45FF-9647-BED61ABEF8F2}" destId="{F795AD71-EDB9-4A8E-AFC8-3B1D65CA0724}" srcOrd="1" destOrd="0" parTransId="{1A1E2C28-99DF-4589-92B2-3E1F4649685A}" sibTransId="{7FAD9D2E-7165-41BF-89FE-285D08DD9699}"/>
    <dgm:cxn modelId="{D26FC88A-FD9E-43A1-861F-69696BB26F8D}" type="presOf" srcId="{7B543E52-BEB4-45FF-9647-BED61ABEF8F2}" destId="{0C413277-E535-40AC-9E84-0586186041D1}" srcOrd="0" destOrd="0" presId="urn:microsoft.com/office/officeart/2008/layout/LinedList"/>
    <dgm:cxn modelId="{03DA9A2A-8AFA-4D4E-8049-524544F944A6}" type="presParOf" srcId="{0C413277-E535-40AC-9E84-0586186041D1}" destId="{4664EE94-7935-438F-B18F-C59044FE480C}" srcOrd="0" destOrd="0" presId="urn:microsoft.com/office/officeart/2008/layout/LinedList"/>
    <dgm:cxn modelId="{1DBB6607-0A9E-4471-B3D0-73E00DC1B1EE}" type="presParOf" srcId="{0C413277-E535-40AC-9E84-0586186041D1}" destId="{B37B3CAC-8ADB-42FC-B43F-7E7A88667DF5}" srcOrd="1" destOrd="0" presId="urn:microsoft.com/office/officeart/2008/layout/LinedList"/>
    <dgm:cxn modelId="{D84A595B-B31D-4B7A-8193-C481077B6543}" type="presParOf" srcId="{B37B3CAC-8ADB-42FC-B43F-7E7A88667DF5}" destId="{49C19F6E-32EB-4F93-B578-2DD22652A12D}" srcOrd="0" destOrd="0" presId="urn:microsoft.com/office/officeart/2008/layout/LinedList"/>
    <dgm:cxn modelId="{05C94604-B521-4740-91AA-FBB6BB372ED1}" type="presParOf" srcId="{B37B3CAC-8ADB-42FC-B43F-7E7A88667DF5}" destId="{E3631625-E1D6-48FA-B9A7-BB5A301453D4}" srcOrd="1" destOrd="0" presId="urn:microsoft.com/office/officeart/2008/layout/LinedList"/>
    <dgm:cxn modelId="{08E04E5B-2B7A-486E-9626-877518605303}" type="presParOf" srcId="{0C413277-E535-40AC-9E84-0586186041D1}" destId="{293CAA5C-C456-4E9D-97F5-6685063F198F}" srcOrd="2" destOrd="0" presId="urn:microsoft.com/office/officeart/2008/layout/LinedList"/>
    <dgm:cxn modelId="{D5BDA20D-ED6A-4B29-847C-37A78A5DA7F6}" type="presParOf" srcId="{0C413277-E535-40AC-9E84-0586186041D1}" destId="{1793A120-2730-4BD6-9DB5-84BE4A7FD92E}" srcOrd="3" destOrd="0" presId="urn:microsoft.com/office/officeart/2008/layout/LinedList"/>
    <dgm:cxn modelId="{4C85ACD7-CFF5-4D8F-8661-ECFF17B7AF7B}" type="presParOf" srcId="{1793A120-2730-4BD6-9DB5-84BE4A7FD92E}" destId="{E10C5CFA-FD28-46BC-9773-0B4C43C1A409}" srcOrd="0" destOrd="0" presId="urn:microsoft.com/office/officeart/2008/layout/LinedList"/>
    <dgm:cxn modelId="{38658656-36F6-4223-BA92-A238699871C0}" type="presParOf" srcId="{1793A120-2730-4BD6-9DB5-84BE4A7FD92E}" destId="{AABBD1EC-B83E-4521-BF26-475FE520ED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9F984-EF24-4CDD-8E11-56481DDDD0A7}">
      <dsp:nvSpPr>
        <dsp:cNvPr id="0" name=""/>
        <dsp:cNvSpPr/>
      </dsp:nvSpPr>
      <dsp:spPr>
        <a:xfrm>
          <a:off x="687920" y="243"/>
          <a:ext cx="2627475" cy="15764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College </a:t>
          </a:r>
          <a:endParaRPr lang="en-GB" sz="2600" kern="1200" dirty="0"/>
        </a:p>
      </dsp:txBody>
      <dsp:txXfrm>
        <a:off x="687920" y="243"/>
        <a:ext cx="2627475" cy="1576485"/>
      </dsp:txXfrm>
    </dsp:sp>
    <dsp:sp modelId="{6D970E4A-2858-4D1E-81CE-E10E15F4FE66}">
      <dsp:nvSpPr>
        <dsp:cNvPr id="0" name=""/>
        <dsp:cNvSpPr/>
      </dsp:nvSpPr>
      <dsp:spPr>
        <a:xfrm>
          <a:off x="3578143" y="243"/>
          <a:ext cx="2627475" cy="1576485"/>
        </a:xfrm>
        <a:prstGeom prst="rect">
          <a:avLst/>
        </a:prstGeom>
        <a:solidFill>
          <a:schemeClr val="accent5">
            <a:hueOff val="-2623789"/>
            <a:satOff val="17855"/>
            <a:lumOff val="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Apprenticeships </a:t>
          </a:r>
          <a:endParaRPr lang="en-GB" sz="2600" kern="1200" dirty="0"/>
        </a:p>
      </dsp:txBody>
      <dsp:txXfrm>
        <a:off x="3578143" y="243"/>
        <a:ext cx="2627475" cy="1576485"/>
      </dsp:txXfrm>
    </dsp:sp>
    <dsp:sp modelId="{537DDF07-EAF4-4F1B-91D8-5F4B8802E3E6}">
      <dsp:nvSpPr>
        <dsp:cNvPr id="0" name=""/>
        <dsp:cNvSpPr/>
      </dsp:nvSpPr>
      <dsp:spPr>
        <a:xfrm>
          <a:off x="6468366" y="243"/>
          <a:ext cx="2627475" cy="1576485"/>
        </a:xfrm>
        <a:prstGeom prst="rect">
          <a:avLst/>
        </a:prstGeom>
        <a:solidFill>
          <a:schemeClr val="accent5">
            <a:hueOff val="-5247578"/>
            <a:satOff val="35711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Traineeships </a:t>
          </a:r>
          <a:endParaRPr lang="en-GB" sz="2600" kern="1200" dirty="0"/>
        </a:p>
      </dsp:txBody>
      <dsp:txXfrm>
        <a:off x="6468366" y="243"/>
        <a:ext cx="2627475" cy="1576485"/>
      </dsp:txXfrm>
    </dsp:sp>
    <dsp:sp modelId="{6A6A1443-68AA-4B5B-B5C7-2D9867FABDDB}">
      <dsp:nvSpPr>
        <dsp:cNvPr id="0" name=""/>
        <dsp:cNvSpPr/>
      </dsp:nvSpPr>
      <dsp:spPr>
        <a:xfrm>
          <a:off x="687920" y="1839476"/>
          <a:ext cx="2627475" cy="1576485"/>
        </a:xfrm>
        <a:prstGeom prst="rect">
          <a:avLst/>
        </a:prstGeom>
        <a:solidFill>
          <a:schemeClr val="accent5">
            <a:hueOff val="-7871367"/>
            <a:satOff val="53566"/>
            <a:lumOff val="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 Sixth Form </a:t>
          </a:r>
          <a:endParaRPr lang="en-GB" sz="2600" kern="1200" dirty="0"/>
        </a:p>
      </dsp:txBody>
      <dsp:txXfrm>
        <a:off x="687920" y="1839476"/>
        <a:ext cx="2627475" cy="1576485"/>
      </dsp:txXfrm>
    </dsp:sp>
    <dsp:sp modelId="{808EA93C-85AE-4FF1-B574-902071D62481}">
      <dsp:nvSpPr>
        <dsp:cNvPr id="0" name=""/>
        <dsp:cNvSpPr/>
      </dsp:nvSpPr>
      <dsp:spPr>
        <a:xfrm>
          <a:off x="3578143" y="1839476"/>
          <a:ext cx="2627475" cy="1576485"/>
        </a:xfrm>
        <a:prstGeom prst="rect">
          <a:avLst/>
        </a:prstGeom>
        <a:solidFill>
          <a:schemeClr val="accent5">
            <a:hueOff val="-10495156"/>
            <a:satOff val="71422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Volunteering combined with part time education  </a:t>
          </a:r>
          <a:endParaRPr lang="en-GB" sz="2600" kern="1200" dirty="0"/>
        </a:p>
      </dsp:txBody>
      <dsp:txXfrm>
        <a:off x="3578143" y="1839476"/>
        <a:ext cx="2627475" cy="1576485"/>
      </dsp:txXfrm>
    </dsp:sp>
    <dsp:sp modelId="{290DFCFA-57F1-4D99-9A0B-7C09011441F2}">
      <dsp:nvSpPr>
        <dsp:cNvPr id="0" name=""/>
        <dsp:cNvSpPr/>
      </dsp:nvSpPr>
      <dsp:spPr>
        <a:xfrm>
          <a:off x="6468366" y="1839476"/>
          <a:ext cx="2627475" cy="1576485"/>
        </a:xfrm>
        <a:prstGeom prst="rect">
          <a:avLst/>
        </a:prstGeom>
        <a:solidFill>
          <a:schemeClr val="accent5">
            <a:hueOff val="-13118945"/>
            <a:satOff val="89277"/>
            <a:lumOff val="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>
              <a:latin typeface="Franklin Gothic Book" panose="020B0503020102020204"/>
            </a:rPr>
            <a:t>Internship (SEN)</a:t>
          </a:r>
        </a:p>
      </dsp:txBody>
      <dsp:txXfrm>
        <a:off x="6468366" y="1839476"/>
        <a:ext cx="2627475" cy="1576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EE94-7935-438F-B18F-C59044FE480C}">
      <dsp:nvSpPr>
        <dsp:cNvPr id="0" name=""/>
        <dsp:cNvSpPr/>
      </dsp:nvSpPr>
      <dsp:spPr>
        <a:xfrm>
          <a:off x="0" y="0"/>
          <a:ext cx="56063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19F6E-32EB-4F93-B578-2DD22652A12D}">
      <dsp:nvSpPr>
        <dsp:cNvPr id="0" name=""/>
        <dsp:cNvSpPr/>
      </dsp:nvSpPr>
      <dsp:spPr>
        <a:xfrm>
          <a:off x="0" y="0"/>
          <a:ext cx="5606327" cy="2505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Entry requirements for sixth form depend on which A-Levels or BTECs you plan on taking. </a:t>
          </a:r>
        </a:p>
      </dsp:txBody>
      <dsp:txXfrm>
        <a:off x="0" y="0"/>
        <a:ext cx="5606327" cy="2505660"/>
      </dsp:txXfrm>
    </dsp:sp>
    <dsp:sp modelId="{293CAA5C-C456-4E9D-97F5-6685063F198F}">
      <dsp:nvSpPr>
        <dsp:cNvPr id="0" name=""/>
        <dsp:cNvSpPr/>
      </dsp:nvSpPr>
      <dsp:spPr>
        <a:xfrm>
          <a:off x="0" y="2505660"/>
          <a:ext cx="5606327" cy="0"/>
        </a:xfrm>
        <a:prstGeom prst="line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C5CFA-FD28-46BC-9773-0B4C43C1A409}">
      <dsp:nvSpPr>
        <dsp:cNvPr id="0" name=""/>
        <dsp:cNvSpPr/>
      </dsp:nvSpPr>
      <dsp:spPr>
        <a:xfrm>
          <a:off x="0" y="2505660"/>
          <a:ext cx="5606327" cy="2505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Overall, it's advised that you have </a:t>
          </a:r>
          <a:r>
            <a:rPr lang="en-US" sz="3200" b="1" kern="1200"/>
            <a:t>at least a grade 4-5  in all your GCSEs and a grade 6-7 </a:t>
          </a:r>
          <a:r>
            <a:rPr lang="en-US" sz="3200" kern="1200"/>
            <a:t>in the subjects that you're planning on studying</a:t>
          </a:r>
        </a:p>
      </dsp:txBody>
      <dsp:txXfrm>
        <a:off x="0" y="2505660"/>
        <a:ext cx="5606327" cy="2505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F7A56-0E50-47A6-A328-8C580A1ED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8EDA2-72E2-4574-96D0-12A27C2922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66F5-374D-49A7-99F5-1063ECBDD81B}" type="datetime1">
              <a:rPr lang="en-GB" smtClean="0"/>
              <a:t>08/09/2022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5B68D-D5C6-4567-954C-23ADF456E9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72477-4579-4CF8-A964-C749A53F90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38CEB-EDD1-480C-ACF9-58A0CE538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23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83149-8796-4615-B2BE-34BF74D18C9D}" type="datetime1">
              <a:rPr lang="en-GB" smtClean="0"/>
              <a:pPr/>
              <a:t>08/09/2022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9E46-51A4-488F-821E-39D21C32669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23784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39E46-51A4-488F-821E-39D21C3266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7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9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2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8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1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1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34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arrows painted on the asphalt">
            <a:extLst>
              <a:ext uri="{FF2B5EF4-FFF2-40B4-BE49-F238E27FC236}">
                <a16:creationId xmlns:a16="http://schemas.microsoft.com/office/drawing/2014/main" id="{9DE3C913-C835-EC8A-813D-C2F5E93E2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65000"/>
          </a:blip>
          <a:srcRect t="930" b="14165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E409147-9C8A-4E37-878B-8EA26E282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94560"/>
            <a:ext cx="11471565" cy="1739347"/>
          </a:xfrm>
        </p:spPr>
        <p:txBody>
          <a:bodyPr rtlCol="0">
            <a:normAutofit/>
          </a:bodyPr>
          <a:lstStyle/>
          <a:p>
            <a:r>
              <a:rPr lang="en-GB"/>
              <a:t>Choices after year 11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5400" dirty="0"/>
              <a:t>What are your options?</a:t>
            </a:r>
          </a:p>
        </p:txBody>
      </p:sp>
      <p:pic>
        <p:nvPicPr>
          <p:cNvPr id="4" name="Picture 5" descr="A picture containing pencil, vector graphics&#10;&#10;Description automatically generated">
            <a:extLst>
              <a:ext uri="{FF2B5EF4-FFF2-40B4-BE49-F238E27FC236}">
                <a16:creationId xmlns:a16="http://schemas.microsoft.com/office/drawing/2014/main" id="{C1D04E59-F9C3-098B-EDFC-84FDB2888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279" y="2225530"/>
            <a:ext cx="1981200" cy="15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4D6E227-B45E-0664-AA60-0D201B1DF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048" y="712638"/>
            <a:ext cx="5601153" cy="49177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B583CC-88C1-0867-C221-A6BDFD9487BA}"/>
              </a:ext>
            </a:extLst>
          </p:cNvPr>
          <p:cNvSpPr txBox="1"/>
          <p:nvPr/>
        </p:nvSpPr>
        <p:spPr>
          <a:xfrm>
            <a:off x="535258" y="413049"/>
            <a:ext cx="3009659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dirty="0"/>
              <a:t>Progression Routes</a:t>
            </a:r>
            <a:r>
              <a:rPr lang="en-GB" sz="3200" dirty="0"/>
              <a:t> </a:t>
            </a:r>
          </a:p>
          <a:p>
            <a:endParaRPr lang="en-GB" sz="3200" dirty="0"/>
          </a:p>
          <a:p>
            <a:pPr algn="ctr"/>
            <a:r>
              <a:rPr lang="en-GB" sz="2800" dirty="0"/>
              <a:t>All young people in England must continue in education or training until 18 years of age</a:t>
            </a:r>
            <a:endParaRPr lang="en-GB" dirty="0"/>
          </a:p>
          <a:p>
            <a:endParaRPr lang="en-GB" sz="3200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205B099-3E87-FF7C-94BE-CF041443133B}"/>
              </a:ext>
            </a:extLst>
          </p:cNvPr>
          <p:cNvSpPr/>
          <p:nvPr/>
        </p:nvSpPr>
        <p:spPr>
          <a:xfrm>
            <a:off x="621102" y="1871845"/>
            <a:ext cx="2861093" cy="3306791"/>
          </a:xfrm>
          <a:prstGeom prst="wedgeRectCallou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6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DBCD-8A2A-4263-9506-F481CC47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GB" dirty="0"/>
              <a:t>What are your options after year 11?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0056BD2E-5EEF-8DA1-C901-24675F41A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617284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966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D876-9302-0756-2C18-9513EF5C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3234"/>
            <a:ext cx="9601200" cy="1485900"/>
          </a:xfrm>
        </p:spPr>
        <p:txBody>
          <a:bodyPr/>
          <a:lstStyle/>
          <a:p>
            <a:pPr algn="ctr"/>
            <a:r>
              <a:rPr lang="en-GB" dirty="0"/>
              <a:t>LOCAL COLLEGES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03A96A-405D-A612-D1E0-3BD96435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344" y="1768703"/>
            <a:ext cx="1652821" cy="1739085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1B56810-DA8E-4A6B-8B22-1ED67178B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684" y="1754326"/>
            <a:ext cx="1652821" cy="1782217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4B0841-D42E-51F1-97B4-D9BB6E096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288" y="1711194"/>
            <a:ext cx="1739085" cy="1825349"/>
          </a:xfrm>
          <a:prstGeom prst="rect">
            <a:avLst/>
          </a:prstGeom>
        </p:spPr>
      </p:pic>
      <p:pic>
        <p:nvPicPr>
          <p:cNvPr id="7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0D7275-BF8F-D990-2F30-66B687DFE2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846" y="1552935"/>
            <a:ext cx="2140608" cy="1782432"/>
          </a:xfrm>
          <a:prstGeom prst="rect">
            <a:avLst/>
          </a:prstGeom>
        </p:spPr>
      </p:pic>
      <p:pic>
        <p:nvPicPr>
          <p:cNvPr id="8" name="Graphic 8">
            <a:extLst>
              <a:ext uri="{FF2B5EF4-FFF2-40B4-BE49-F238E27FC236}">
                <a16:creationId xmlns:a16="http://schemas.microsoft.com/office/drawing/2014/main" id="{AC708C31-2EC8-1787-BF37-4E536DF1E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06682" y="4107072"/>
            <a:ext cx="2840786" cy="1231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016B36-94C3-49F4-CADF-D4846ABE4598}"/>
              </a:ext>
            </a:extLst>
          </p:cNvPr>
          <p:cNvSpPr txBox="1"/>
          <p:nvPr/>
        </p:nvSpPr>
        <p:spPr>
          <a:xfrm>
            <a:off x="1618950" y="5379828"/>
            <a:ext cx="36671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Reading College</a:t>
            </a:r>
          </a:p>
          <a:p>
            <a:r>
              <a:rPr lang="en-GB" dirty="0"/>
              <a:t>Bracknell and Wokingham College </a:t>
            </a:r>
          </a:p>
        </p:txBody>
      </p:sp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7EB9C23D-BE1B-E612-0DBD-D81F6047E9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9866" y="4007689"/>
            <a:ext cx="1432343" cy="1890621"/>
          </a:xfrm>
          <a:prstGeom prst="rect">
            <a:avLst/>
          </a:prstGeom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EB6C7A37-69BB-D16C-E7C6-53191E8538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721" y="4114242"/>
            <a:ext cx="3303915" cy="15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109B-572C-6A5B-1430-A0F8107E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98" y="5114026"/>
            <a:ext cx="9601200" cy="1485900"/>
          </a:xfrm>
        </p:spPr>
        <p:txBody>
          <a:bodyPr/>
          <a:lstStyle/>
          <a:p>
            <a:r>
              <a:rPr lang="en-GB" dirty="0"/>
              <a:t>APPRENTICESHIP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6AB7686-3FB3-28B2-595C-8E1A7C75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91" y="378125"/>
            <a:ext cx="5133975" cy="3429000"/>
          </a:xfrm>
        </p:spPr>
      </p:pic>
      <p:pic>
        <p:nvPicPr>
          <p:cNvPr id="5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6D4E91-3040-B687-6CEA-773CA912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0" y="3809771"/>
            <a:ext cx="5316747" cy="2602760"/>
          </a:xfrm>
          <a:prstGeom prst="rect">
            <a:avLst/>
          </a:prstGeom>
        </p:spPr>
      </p:pic>
      <p:pic>
        <p:nvPicPr>
          <p:cNvPr id="6" name="Picture 6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D9E98BDF-0067-F10F-114F-0326F8BD8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51" y="658570"/>
            <a:ext cx="3907766" cy="20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7564D6-576C-45C9-B7EA-F7701B149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099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BA979A79-1093-EEF2-BA4E-96A7ABA7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276" y="1040099"/>
            <a:ext cx="3374654" cy="4736356"/>
          </a:xfrm>
          <a:prstGeom prst="rect">
            <a:avLst/>
          </a:prstGeom>
        </p:spPr>
      </p:pic>
      <p:sp>
        <p:nvSpPr>
          <p:cNvPr id="7" name="Rectangle 12">
            <a:extLst>
              <a:ext uri="{FF2B5EF4-FFF2-40B4-BE49-F238E27FC236}">
                <a16:creationId xmlns:a16="http://schemas.microsoft.com/office/drawing/2014/main" id="{F9060CEE-D73E-44ED-A407-C828C9E4D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0"/>
            <a:ext cx="756100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AF0B544C-FD6C-42D8-B6B7-DDF7E60D0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0994" y="2059012"/>
            <a:ext cx="756100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FB57A-34DD-DB91-D82D-776A417A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246" y="2194560"/>
            <a:ext cx="6905666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>
                <a:solidFill>
                  <a:schemeClr val="tx2"/>
                </a:solidFill>
              </a:rPr>
              <a:t>TRAINEESHIP</a:t>
            </a:r>
          </a:p>
        </p:txBody>
      </p:sp>
    </p:spTree>
    <p:extLst>
      <p:ext uri="{BB962C8B-B14F-4D97-AF65-F5344CB8AC3E}">
        <p14:creationId xmlns:p14="http://schemas.microsoft.com/office/powerpoint/2010/main" val="251415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2AD13-D7CE-312F-8018-EF9C7D4F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GB" sz="3400">
                <a:solidFill>
                  <a:schemeClr val="tx2"/>
                </a:solidFill>
              </a:rPr>
              <a:t>Entry requirements for Sixth Form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E3D816-E2E7-067D-F3DC-19783A95A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401672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593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5691-B109-481E-F3E8-C33AD742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6331" y="765826"/>
            <a:ext cx="3958811" cy="873911"/>
          </a:xfrm>
        </p:spPr>
        <p:txBody>
          <a:bodyPr anchor="b">
            <a:noAutofit/>
          </a:bodyPr>
          <a:lstStyle/>
          <a:p>
            <a:r>
              <a:rPr lang="en-GB" sz="3600" dirty="0"/>
              <a:t>VOLUNTEERTING </a:t>
            </a:r>
            <a:endParaRPr lang="en-US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4C12F9-B700-854A-BC9A-FD5FB7A8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065" y="1940943"/>
            <a:ext cx="3053039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a typeface="+mn-lt"/>
                <a:cs typeface="+mn-lt"/>
              </a:rPr>
              <a:t>Volunteering enables people to play an active role in their society and contribute to positive social change. Volunteering helps to break down social barriers and offer people an opportunity to </a:t>
            </a:r>
            <a:r>
              <a:rPr lang="en-US" dirty="0" err="1">
                <a:ea typeface="+mn-lt"/>
                <a:cs typeface="+mn-lt"/>
              </a:rPr>
              <a:t>socialise</a:t>
            </a:r>
            <a:r>
              <a:rPr lang="en-US" dirty="0">
                <a:ea typeface="+mn-lt"/>
                <a:cs typeface="+mn-lt"/>
              </a:rPr>
              <a:t> with people from different social and cultural backgrounds.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12D1F884-4AE7-04D5-1E14-4E2A26EF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43" y="2178358"/>
            <a:ext cx="6900380" cy="34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F3597-10C7-8E82-7C9F-7F5416E9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GB" sz="3200">
                <a:solidFill>
                  <a:schemeClr val="tx2"/>
                </a:solidFill>
              </a:rPr>
              <a:t>SUPPORTED INTERNSHIPS (SEN)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29E2-A97E-8556-B0EE-A68D754FA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2"/>
                </a:solidFill>
                <a:ea typeface="+mn-lt"/>
                <a:cs typeface="+mn-lt"/>
              </a:rPr>
              <a:t>Supported internships are for young people aged 16 — 24 with learning difficulties or learning disabilities, who want to get a job and need extra support to do this. To be eligible you need a Statement of Special Educational Needs and Disabilities (SEND), a Learning Difficulty Assessment, or an Education Health and Care Plan.</a:t>
            </a:r>
            <a:endParaRPr lang="en-GB" sz="1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06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A52C1D8E8804CB6D027F73C63445B" ma:contentTypeVersion="14" ma:contentTypeDescription="Create a new document." ma:contentTypeScope="" ma:versionID="fbb755f7e959fb935a670db5592c9ee4">
  <xsd:schema xmlns:xsd="http://www.w3.org/2001/XMLSchema" xmlns:xs="http://www.w3.org/2001/XMLSchema" xmlns:p="http://schemas.microsoft.com/office/2006/metadata/properties" xmlns:ns3="6d55ae25-0e2d-43b1-a972-16c7281b8be4" xmlns:ns4="2501455f-fc52-4e5a-9276-ba1209e91192" targetNamespace="http://schemas.microsoft.com/office/2006/metadata/properties" ma:root="true" ma:fieldsID="cc539dbb0ce9d182062f455d615be831" ns3:_="" ns4:_="">
    <xsd:import namespace="6d55ae25-0e2d-43b1-a972-16c7281b8be4"/>
    <xsd:import namespace="2501455f-fc52-4e5a-9276-ba1209e911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5ae25-0e2d-43b1-a972-16c7281b8b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1455f-fc52-4e5a-9276-ba1209e911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9B20EA-2F13-4993-A259-9B331769A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5ae25-0e2d-43b1-a972-16c7281b8be4"/>
    <ds:schemaRef ds:uri="2501455f-fc52-4e5a-9276-ba1209e91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581D36-28C6-4AA4-8ACB-54E6A64593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EBB674-CBC5-4BFD-BA3F-D3808AF6A1E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d55ae25-0e2d-43b1-a972-16c7281b8be4"/>
    <ds:schemaRef ds:uri="http://purl.org/dc/elements/1.1/"/>
    <ds:schemaRef ds:uri="http://schemas.microsoft.com/office/2006/metadata/properties"/>
    <ds:schemaRef ds:uri="http://schemas.microsoft.com/office/infopath/2007/PartnerControls"/>
    <ds:schemaRef ds:uri="2501455f-fc52-4e5a-9276-ba1209e9119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234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Corbel</vt:lpstr>
      <vt:lpstr>Franklin Gothic Book</vt:lpstr>
      <vt:lpstr>Wingdings</vt:lpstr>
      <vt:lpstr>Banded</vt:lpstr>
      <vt:lpstr>Choices after year 11 </vt:lpstr>
      <vt:lpstr>PowerPoint Presentation</vt:lpstr>
      <vt:lpstr>What are your options after year 11?</vt:lpstr>
      <vt:lpstr>LOCAL COLLEGES </vt:lpstr>
      <vt:lpstr>APPRENTICESHIP</vt:lpstr>
      <vt:lpstr>TRAINEESHIP</vt:lpstr>
      <vt:lpstr>Entry requirements for Sixth Form </vt:lpstr>
      <vt:lpstr>VOLUNTEERTING </vt:lpstr>
      <vt:lpstr>SUPPORTED INTERNSHIPS (SEN)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Green</dc:creator>
  <cp:lastModifiedBy>Suzanne Green</cp:lastModifiedBy>
  <cp:revision>224</cp:revision>
  <dcterms:created xsi:type="dcterms:W3CDTF">2022-09-04T19:40:45Z</dcterms:created>
  <dcterms:modified xsi:type="dcterms:W3CDTF">2022-09-08T13:37:57Z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0x010100812A52C1D8E8804CB6D027F73C63445B</vt:lpwstr>
  </property>
</Properties>
</file>